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6FA"/>
    <a:srgbClr val="57A1F3"/>
    <a:srgbClr val="C5B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992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6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65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30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3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93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19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2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7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81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52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3C7B-B610-BB4A-A822-43F87E4F9D50}" type="datetimeFigureOut">
              <a:rPr kumimoji="1" lang="zh-CN" altLang="en-US" smtClean="0"/>
              <a:t>22/11/9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39C2-F773-394E-8801-9FC643E35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1274826" y="1476853"/>
            <a:ext cx="3124201" cy="3962399"/>
          </a:xfrm>
          <a:prstGeom prst="rect">
            <a:avLst/>
          </a:prstGeom>
          <a:gradFill>
            <a:gsLst>
              <a:gs pos="100000">
                <a:srgbClr val="57A1F3"/>
              </a:gs>
              <a:gs pos="1000">
                <a:srgbClr val="C5B0DF"/>
              </a:gs>
              <a:gs pos="51000">
                <a:srgbClr val="95C6FA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 descr="niche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3C9FF2"/>
              </a:clrFrom>
              <a:clrTo>
                <a:srgbClr val="3C9F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7" y="1895952"/>
            <a:ext cx="3962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1108046" y="1540992"/>
            <a:ext cx="3124201" cy="3962399"/>
          </a:xfrm>
          <a:prstGeom prst="rect">
            <a:avLst/>
          </a:prstGeom>
          <a:gradFill>
            <a:gsLst>
              <a:gs pos="100000">
                <a:srgbClr val="57A1F3"/>
              </a:gs>
              <a:gs pos="1000">
                <a:srgbClr val="C5B0DF"/>
              </a:gs>
              <a:gs pos="51000">
                <a:srgbClr val="95C6FA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 descr="web3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3C9FF2"/>
              </a:clrFrom>
              <a:clrTo>
                <a:srgbClr val="3C9F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7" y="1972792"/>
            <a:ext cx="3962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olina</dc:creator>
  <cp:lastModifiedBy>olina</cp:lastModifiedBy>
  <cp:revision>2</cp:revision>
  <dcterms:created xsi:type="dcterms:W3CDTF">2022-11-09T03:01:40Z</dcterms:created>
  <dcterms:modified xsi:type="dcterms:W3CDTF">2022-11-09T03:17:01Z</dcterms:modified>
</cp:coreProperties>
</file>