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2" r:id="rId3"/>
    <p:sldId id="257" r:id="rId4"/>
    <p:sldId id="258" r:id="rId5"/>
    <p:sldId id="259" r:id="rId6"/>
    <p:sldId id="260" r:id="rId7"/>
    <p:sldId id="261" r:id="rId8"/>
    <p:sldId id="271" r:id="rId9"/>
    <p:sldId id="279" r:id="rId10"/>
    <p:sldId id="280" r:id="rId11"/>
    <p:sldId id="277" r:id="rId12"/>
    <p:sldId id="278" r:id="rId13"/>
    <p:sldId id="281" r:id="rId14"/>
    <p:sldId id="272" r:id="rId15"/>
    <p:sldId id="284" r:id="rId16"/>
    <p:sldId id="274" r:id="rId17"/>
    <p:sldId id="264" r:id="rId18"/>
    <p:sldId id="283" r:id="rId19"/>
    <p:sldId id="270" r:id="rId20"/>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29" autoAdjust="0"/>
    <p:restoredTop sz="97794" autoAdjust="0"/>
  </p:normalViewPr>
  <p:slideViewPr>
    <p:cSldViewPr snapToGrid="0" snapToObjects="1">
      <p:cViewPr>
        <p:scale>
          <a:sx n="115" d="100"/>
          <a:sy n="115" d="100"/>
        </p:scale>
        <p:origin x="-1312"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9F08F5-749B-0547-9AEC-1983811BFEDB}" type="doc">
      <dgm:prSet loTypeId="urn:microsoft.com/office/officeart/2005/8/layout/chevron2" loCatId="" qsTypeId="urn:microsoft.com/office/officeart/2005/8/quickstyle/simple4" qsCatId="simple" csTypeId="urn:microsoft.com/office/officeart/2005/8/colors/accent1_2" csCatId="accent1" phldr="1"/>
      <dgm:spPr/>
      <dgm:t>
        <a:bodyPr/>
        <a:lstStyle/>
        <a:p>
          <a:endParaRPr lang="zh-CN" altLang="en-US"/>
        </a:p>
      </dgm:t>
    </dgm:pt>
    <dgm:pt modelId="{EF90E6CD-1173-2E49-9223-5B92857EF202}">
      <dgm:prSet phldrT="[文本]"/>
      <dgm:spPr/>
      <dgm:t>
        <a:bodyPr/>
        <a:lstStyle/>
        <a:p>
          <a:r>
            <a:rPr lang="en-US" altLang="zh-CN" dirty="0" smtClean="0"/>
            <a:t>L7: </a:t>
          </a:r>
          <a:r>
            <a:rPr lang="en-US" altLang="zh-CN" dirty="0" smtClean="0"/>
            <a:t>application</a:t>
          </a:r>
          <a:endParaRPr lang="zh-CN" altLang="en-US" dirty="0"/>
        </a:p>
      </dgm:t>
    </dgm:pt>
    <dgm:pt modelId="{85D3EAF4-A596-AB4E-907F-C513DA097B29}" type="parTrans" cxnId="{E68CC2D5-8218-914D-936F-6CEFFCE2D93A}">
      <dgm:prSet/>
      <dgm:spPr/>
      <dgm:t>
        <a:bodyPr/>
        <a:lstStyle/>
        <a:p>
          <a:endParaRPr lang="zh-CN" altLang="en-US"/>
        </a:p>
      </dgm:t>
    </dgm:pt>
    <dgm:pt modelId="{C0958041-3F96-194B-AB26-4EE1B0507C50}" type="sibTrans" cxnId="{E68CC2D5-8218-914D-936F-6CEFFCE2D93A}">
      <dgm:prSet/>
      <dgm:spPr/>
      <dgm:t>
        <a:bodyPr/>
        <a:lstStyle/>
        <a:p>
          <a:endParaRPr lang="zh-CN" altLang="en-US"/>
        </a:p>
      </dgm:t>
    </dgm:pt>
    <dgm:pt modelId="{430A4247-DD84-E341-8900-91D7A06F9798}">
      <dgm:prSet phldrT="[文本]" custT="1"/>
      <dgm:spPr/>
      <dgm:t>
        <a:bodyPr/>
        <a:lstStyle/>
        <a:p>
          <a:r>
            <a:rPr lang="en-US" altLang="zh-CN" sz="1400" dirty="0" smtClean="0"/>
            <a:t>App. Protocols: HTTP/HTTPs, SMTP, IMAP, FTP etc.</a:t>
          </a:r>
          <a:endParaRPr lang="zh-CN" altLang="en-US" sz="1400" dirty="0"/>
        </a:p>
      </dgm:t>
    </dgm:pt>
    <dgm:pt modelId="{03EEF805-1E28-5C43-A7E1-7DF5D69D7093}" type="parTrans" cxnId="{AD15EDD8-2DF8-3E4C-BDEC-0E8F1D12D2CE}">
      <dgm:prSet/>
      <dgm:spPr/>
      <dgm:t>
        <a:bodyPr/>
        <a:lstStyle/>
        <a:p>
          <a:endParaRPr lang="zh-CN" altLang="en-US"/>
        </a:p>
      </dgm:t>
    </dgm:pt>
    <dgm:pt modelId="{DB226331-1A9E-2E41-A4AB-46326C17A7C8}" type="sibTrans" cxnId="{AD15EDD8-2DF8-3E4C-BDEC-0E8F1D12D2CE}">
      <dgm:prSet/>
      <dgm:spPr/>
      <dgm:t>
        <a:bodyPr/>
        <a:lstStyle/>
        <a:p>
          <a:endParaRPr lang="zh-CN" altLang="en-US"/>
        </a:p>
      </dgm:t>
    </dgm:pt>
    <dgm:pt modelId="{9A0AD955-1DB4-B24D-BA9B-42AC3A74A616}">
      <dgm:prSet phldrT="[文本]"/>
      <dgm:spPr/>
      <dgm:t>
        <a:bodyPr/>
        <a:lstStyle/>
        <a:p>
          <a:r>
            <a:rPr lang="en-US" altLang="zh-CN" dirty="0" smtClean="0"/>
            <a:t>L4: transport</a:t>
          </a:r>
          <a:endParaRPr lang="zh-CN" altLang="en-US" dirty="0"/>
        </a:p>
      </dgm:t>
    </dgm:pt>
    <dgm:pt modelId="{7193177B-5204-B843-A0AB-4AEF65567C32}" type="parTrans" cxnId="{3F58B7B8-DBF2-5048-A658-B6A692E1C78F}">
      <dgm:prSet/>
      <dgm:spPr/>
      <dgm:t>
        <a:bodyPr/>
        <a:lstStyle/>
        <a:p>
          <a:endParaRPr lang="zh-CN" altLang="en-US"/>
        </a:p>
      </dgm:t>
    </dgm:pt>
    <dgm:pt modelId="{1746E749-8BB4-AC4B-95DB-4EF66872D508}" type="sibTrans" cxnId="{3F58B7B8-DBF2-5048-A658-B6A692E1C78F}">
      <dgm:prSet/>
      <dgm:spPr/>
      <dgm:t>
        <a:bodyPr/>
        <a:lstStyle/>
        <a:p>
          <a:endParaRPr lang="zh-CN" altLang="en-US"/>
        </a:p>
      </dgm:t>
    </dgm:pt>
    <dgm:pt modelId="{59C31D83-DE2B-5246-B4B1-4DD0DF27018B}">
      <dgm:prSet phldrT="[文本]" custT="1"/>
      <dgm:spPr/>
      <dgm:t>
        <a:bodyPr/>
        <a:lstStyle/>
        <a:p>
          <a:r>
            <a:rPr lang="en-US" altLang="zh-CN" sz="1400" dirty="0" smtClean="0"/>
            <a:t>Application messages is </a:t>
          </a:r>
          <a:r>
            <a:rPr lang="en-US" altLang="zh-CN" sz="1400" dirty="0" smtClean="0"/>
            <a:t>enveloped into TCP segments</a:t>
          </a:r>
          <a:endParaRPr lang="zh-CN" altLang="en-US" sz="1400" dirty="0"/>
        </a:p>
      </dgm:t>
    </dgm:pt>
    <dgm:pt modelId="{A77FD438-D38E-BA43-9915-DB1E32106501}" type="parTrans" cxnId="{A83B950D-29FB-3B41-A889-6F4283484047}">
      <dgm:prSet/>
      <dgm:spPr/>
      <dgm:t>
        <a:bodyPr/>
        <a:lstStyle/>
        <a:p>
          <a:endParaRPr lang="zh-CN" altLang="en-US"/>
        </a:p>
      </dgm:t>
    </dgm:pt>
    <dgm:pt modelId="{637DD488-E362-3743-9DCF-DB00C1BBADCB}" type="sibTrans" cxnId="{A83B950D-29FB-3B41-A889-6F4283484047}">
      <dgm:prSet/>
      <dgm:spPr/>
      <dgm:t>
        <a:bodyPr/>
        <a:lstStyle/>
        <a:p>
          <a:endParaRPr lang="zh-CN" altLang="en-US"/>
        </a:p>
      </dgm:t>
    </dgm:pt>
    <dgm:pt modelId="{CDB00ECD-ED28-3046-8E19-A9E82ED28F2F}">
      <dgm:prSet phldrT="[文本]"/>
      <dgm:spPr/>
      <dgm:t>
        <a:bodyPr/>
        <a:lstStyle/>
        <a:p>
          <a:r>
            <a:rPr lang="en-US" altLang="zh-CN" dirty="0" smtClean="0"/>
            <a:t>L3: network</a:t>
          </a:r>
          <a:endParaRPr lang="zh-CN" altLang="en-US" dirty="0"/>
        </a:p>
      </dgm:t>
    </dgm:pt>
    <dgm:pt modelId="{C06D6DFE-DB07-874F-866F-0AA05EBA46DB}" type="parTrans" cxnId="{A89C63C9-606F-FB46-B955-F3FF4ED0C66E}">
      <dgm:prSet/>
      <dgm:spPr/>
      <dgm:t>
        <a:bodyPr/>
        <a:lstStyle/>
        <a:p>
          <a:endParaRPr lang="zh-CN" altLang="en-US"/>
        </a:p>
      </dgm:t>
    </dgm:pt>
    <dgm:pt modelId="{195DF15E-82A8-3E41-8970-47632A13BE28}" type="sibTrans" cxnId="{A89C63C9-606F-FB46-B955-F3FF4ED0C66E}">
      <dgm:prSet/>
      <dgm:spPr/>
      <dgm:t>
        <a:bodyPr/>
        <a:lstStyle/>
        <a:p>
          <a:endParaRPr lang="zh-CN" altLang="en-US"/>
        </a:p>
      </dgm:t>
    </dgm:pt>
    <dgm:pt modelId="{B819B724-34C2-4C47-9B77-925A959EED55}">
      <dgm:prSet phldrT="[文本]" custT="1"/>
      <dgm:spPr/>
      <dgm:t>
        <a:bodyPr/>
        <a:lstStyle/>
        <a:p>
          <a:r>
            <a:rPr lang="en-US" altLang="zh-CN" sz="1400" dirty="0" smtClean="0"/>
            <a:t>Segments from L4 is encapsulated into datagrams</a:t>
          </a:r>
          <a:endParaRPr lang="zh-CN" altLang="en-US" sz="1400" dirty="0"/>
        </a:p>
      </dgm:t>
    </dgm:pt>
    <dgm:pt modelId="{C09F0B6F-5F9F-1C40-A399-BD30D828EEA5}" type="parTrans" cxnId="{348C6437-8FC0-0D41-82BA-ACBE5669CC29}">
      <dgm:prSet/>
      <dgm:spPr/>
      <dgm:t>
        <a:bodyPr/>
        <a:lstStyle/>
        <a:p>
          <a:endParaRPr lang="zh-CN" altLang="en-US"/>
        </a:p>
      </dgm:t>
    </dgm:pt>
    <dgm:pt modelId="{9D8BD8AA-71FB-924F-BFAD-9D77E73574C1}" type="sibTrans" cxnId="{348C6437-8FC0-0D41-82BA-ACBE5669CC29}">
      <dgm:prSet/>
      <dgm:spPr/>
      <dgm:t>
        <a:bodyPr/>
        <a:lstStyle/>
        <a:p>
          <a:endParaRPr lang="zh-CN" altLang="en-US"/>
        </a:p>
      </dgm:t>
    </dgm:pt>
    <dgm:pt modelId="{AE72ADA9-7922-C14E-9247-D0B905846EB1}">
      <dgm:prSet/>
      <dgm:spPr/>
      <dgm:t>
        <a:bodyPr/>
        <a:lstStyle/>
        <a:p>
          <a:r>
            <a:rPr lang="en-US" altLang="zh-CN" dirty="0" smtClean="0"/>
            <a:t>L1: physical</a:t>
          </a:r>
          <a:endParaRPr lang="zh-CN" altLang="en-US" dirty="0"/>
        </a:p>
      </dgm:t>
    </dgm:pt>
    <dgm:pt modelId="{E5258950-6758-3249-A87B-F3361C8892E5}" type="parTrans" cxnId="{301C16E2-FF3E-E645-B9DC-B8F0AD650448}">
      <dgm:prSet/>
      <dgm:spPr/>
      <dgm:t>
        <a:bodyPr/>
        <a:lstStyle/>
        <a:p>
          <a:endParaRPr lang="zh-CN" altLang="en-US"/>
        </a:p>
      </dgm:t>
    </dgm:pt>
    <dgm:pt modelId="{0CE351F6-EFEB-DE4B-A295-938849BA7AC6}" type="sibTrans" cxnId="{301C16E2-FF3E-E645-B9DC-B8F0AD650448}">
      <dgm:prSet/>
      <dgm:spPr/>
      <dgm:t>
        <a:bodyPr/>
        <a:lstStyle/>
        <a:p>
          <a:endParaRPr lang="zh-CN" altLang="en-US"/>
        </a:p>
      </dgm:t>
    </dgm:pt>
    <dgm:pt modelId="{76396206-F3C0-4149-B010-3209F2656979}">
      <dgm:prSet/>
      <dgm:spPr/>
      <dgm:t>
        <a:bodyPr/>
        <a:lstStyle/>
        <a:p>
          <a:r>
            <a:rPr lang="en-US" altLang="zh-CN" dirty="0" smtClean="0"/>
            <a:t>L2: link</a:t>
          </a:r>
          <a:endParaRPr lang="zh-CN" altLang="en-US" dirty="0"/>
        </a:p>
      </dgm:t>
    </dgm:pt>
    <dgm:pt modelId="{BD73A1DC-FAD9-4B4C-AF3C-2CE5EB2C11A9}" type="sibTrans" cxnId="{3A2858C7-110B-A944-8A6C-CE7D60A87AA6}">
      <dgm:prSet/>
      <dgm:spPr/>
      <dgm:t>
        <a:bodyPr/>
        <a:lstStyle/>
        <a:p>
          <a:endParaRPr lang="zh-CN" altLang="en-US"/>
        </a:p>
      </dgm:t>
    </dgm:pt>
    <dgm:pt modelId="{01662EF1-1A6A-B94E-9678-CB55A9B31559}" type="parTrans" cxnId="{3A2858C7-110B-A944-8A6C-CE7D60A87AA6}">
      <dgm:prSet/>
      <dgm:spPr/>
      <dgm:t>
        <a:bodyPr/>
        <a:lstStyle/>
        <a:p>
          <a:endParaRPr lang="zh-CN" altLang="en-US"/>
        </a:p>
      </dgm:t>
    </dgm:pt>
    <dgm:pt modelId="{2B6BFAC4-FD03-7643-AB17-B1059A053143}">
      <dgm:prSet custT="1"/>
      <dgm:spPr/>
      <dgm:t>
        <a:bodyPr/>
        <a:lstStyle/>
        <a:p>
          <a:r>
            <a:rPr lang="en-US" altLang="zh-CN" sz="1400" dirty="0" smtClean="0"/>
            <a:t>Datagrams from L3 is encapsulated into frames</a:t>
          </a:r>
          <a:endParaRPr lang="zh-CN" altLang="en-US" sz="1400" dirty="0"/>
        </a:p>
      </dgm:t>
    </dgm:pt>
    <dgm:pt modelId="{FB9E1BBD-4983-7344-97CA-3841CB381B6D}" type="parTrans" cxnId="{1918EE27-9E62-FB40-B68C-3B786A6463EE}">
      <dgm:prSet/>
      <dgm:spPr/>
      <dgm:t>
        <a:bodyPr/>
        <a:lstStyle/>
        <a:p>
          <a:endParaRPr lang="zh-CN" altLang="en-US"/>
        </a:p>
      </dgm:t>
    </dgm:pt>
    <dgm:pt modelId="{5433A5F6-B8AD-524C-B52F-A9EC874BA113}" type="sibTrans" cxnId="{1918EE27-9E62-FB40-B68C-3B786A6463EE}">
      <dgm:prSet/>
      <dgm:spPr/>
      <dgm:t>
        <a:bodyPr/>
        <a:lstStyle/>
        <a:p>
          <a:endParaRPr lang="zh-CN" altLang="en-US"/>
        </a:p>
      </dgm:t>
    </dgm:pt>
    <dgm:pt modelId="{8E9AB11E-76CD-504E-A781-AE867BA483A6}">
      <dgm:prSet custT="1"/>
      <dgm:spPr/>
      <dgm:t>
        <a:bodyPr/>
        <a:lstStyle/>
        <a:p>
          <a:r>
            <a:rPr lang="en-US" altLang="zh-CN" sz="1400" dirty="0" smtClean="0"/>
            <a:t>Binary bits transferred on the physical layer</a:t>
          </a:r>
          <a:endParaRPr lang="zh-CN" altLang="en-US" sz="1400" dirty="0"/>
        </a:p>
      </dgm:t>
    </dgm:pt>
    <dgm:pt modelId="{18080FC5-623C-3E41-BB15-A23804AE58BF}" type="parTrans" cxnId="{47D9B394-287A-C44C-B1B7-CD3E82983041}">
      <dgm:prSet/>
      <dgm:spPr/>
      <dgm:t>
        <a:bodyPr/>
        <a:lstStyle/>
        <a:p>
          <a:endParaRPr lang="zh-CN" altLang="en-US"/>
        </a:p>
      </dgm:t>
    </dgm:pt>
    <dgm:pt modelId="{48C19BB9-CCB6-D841-A8AA-2680B24CBEAC}" type="sibTrans" cxnId="{47D9B394-287A-C44C-B1B7-CD3E82983041}">
      <dgm:prSet/>
      <dgm:spPr/>
      <dgm:t>
        <a:bodyPr/>
        <a:lstStyle/>
        <a:p>
          <a:endParaRPr lang="zh-CN" altLang="en-US"/>
        </a:p>
      </dgm:t>
    </dgm:pt>
    <dgm:pt modelId="{740CE64C-C694-F747-AF72-81236A9D702E}">
      <dgm:prSet/>
      <dgm:spPr/>
      <dgm:t>
        <a:bodyPr/>
        <a:lstStyle/>
        <a:p>
          <a:r>
            <a:rPr lang="en-US" altLang="zh-CN" dirty="0" smtClean="0"/>
            <a:t>L6: presentation</a:t>
          </a:r>
          <a:endParaRPr lang="zh-CN" altLang="en-US" dirty="0"/>
        </a:p>
      </dgm:t>
    </dgm:pt>
    <dgm:pt modelId="{6215D8D5-C1D9-A246-AA78-EEFE41BC699D}" type="parTrans" cxnId="{7AF9F53D-34C1-424A-9DE3-76FCED68F428}">
      <dgm:prSet/>
      <dgm:spPr/>
      <dgm:t>
        <a:bodyPr/>
        <a:lstStyle/>
        <a:p>
          <a:endParaRPr lang="zh-CN" altLang="en-US"/>
        </a:p>
      </dgm:t>
    </dgm:pt>
    <dgm:pt modelId="{9C67FFBE-93B1-F947-AAB6-7E224BB8AD21}" type="sibTrans" cxnId="{7AF9F53D-34C1-424A-9DE3-76FCED68F428}">
      <dgm:prSet/>
      <dgm:spPr/>
      <dgm:t>
        <a:bodyPr/>
        <a:lstStyle/>
        <a:p>
          <a:endParaRPr lang="zh-CN" altLang="en-US"/>
        </a:p>
      </dgm:t>
    </dgm:pt>
    <dgm:pt modelId="{45466D66-6F4F-0349-AD02-7F23F00B1BF7}">
      <dgm:prSet/>
      <dgm:spPr/>
      <dgm:t>
        <a:bodyPr/>
        <a:lstStyle/>
        <a:p>
          <a:r>
            <a:rPr lang="en-US" altLang="zh-CN" dirty="0" smtClean="0"/>
            <a:t>L5: session</a:t>
          </a:r>
          <a:endParaRPr lang="zh-CN" altLang="en-US" dirty="0"/>
        </a:p>
      </dgm:t>
    </dgm:pt>
    <dgm:pt modelId="{8ADDF003-AFD4-E84B-AC10-B5489D628BDA}" type="parTrans" cxnId="{867F6C30-3788-6948-9686-E7A7687CEA1D}">
      <dgm:prSet/>
      <dgm:spPr/>
      <dgm:t>
        <a:bodyPr/>
        <a:lstStyle/>
        <a:p>
          <a:endParaRPr lang="zh-CN" altLang="en-US"/>
        </a:p>
      </dgm:t>
    </dgm:pt>
    <dgm:pt modelId="{F1CCD80A-4940-6F41-97D2-7E7B9EB10487}" type="sibTrans" cxnId="{867F6C30-3788-6948-9686-E7A7687CEA1D}">
      <dgm:prSet/>
      <dgm:spPr/>
      <dgm:t>
        <a:bodyPr/>
        <a:lstStyle/>
        <a:p>
          <a:endParaRPr lang="zh-CN" altLang="en-US"/>
        </a:p>
      </dgm:t>
    </dgm:pt>
    <dgm:pt modelId="{36F1991A-08B7-D04F-935E-0A6B991412B0}">
      <dgm:prSet custT="1"/>
      <dgm:spPr/>
      <dgm:t>
        <a:bodyPr/>
        <a:lstStyle/>
        <a:p>
          <a:r>
            <a:rPr lang="en-US" altLang="zh-CN" sz="1400" dirty="0" smtClean="0"/>
            <a:t> Data exchange including encoding, MIME</a:t>
          </a:r>
          <a:endParaRPr lang="zh-CN" altLang="en-US" sz="1400" dirty="0"/>
        </a:p>
      </dgm:t>
    </dgm:pt>
    <dgm:pt modelId="{74E775BE-F651-DF42-9ECC-8F7D6D2AAD0D}" type="parTrans" cxnId="{460C554B-6B94-E04A-9694-05072910454F}">
      <dgm:prSet/>
      <dgm:spPr/>
      <dgm:t>
        <a:bodyPr/>
        <a:lstStyle/>
        <a:p>
          <a:endParaRPr lang="zh-CN" altLang="en-US"/>
        </a:p>
      </dgm:t>
    </dgm:pt>
    <dgm:pt modelId="{33F6B05D-FF71-4E47-B10C-07C79F0C646B}" type="sibTrans" cxnId="{460C554B-6B94-E04A-9694-05072910454F}">
      <dgm:prSet/>
      <dgm:spPr/>
      <dgm:t>
        <a:bodyPr/>
        <a:lstStyle/>
        <a:p>
          <a:endParaRPr lang="zh-CN" altLang="en-US"/>
        </a:p>
      </dgm:t>
    </dgm:pt>
    <dgm:pt modelId="{BAF00396-890F-A745-995A-F19EB15DBF36}">
      <dgm:prSet custT="1"/>
      <dgm:spPr/>
      <dgm:t>
        <a:bodyPr/>
        <a:lstStyle/>
        <a:p>
          <a:r>
            <a:rPr lang="en-US" altLang="zh-CN" sz="1400" dirty="0" smtClean="0"/>
            <a:t>User log-in and log-out management</a:t>
          </a:r>
          <a:endParaRPr lang="zh-CN" altLang="en-US" sz="1400" dirty="0"/>
        </a:p>
      </dgm:t>
    </dgm:pt>
    <dgm:pt modelId="{34274B86-813E-C94C-9911-8CA9B8630092}" type="parTrans" cxnId="{85970428-15A8-8446-B890-56D723E1FB66}">
      <dgm:prSet/>
      <dgm:spPr/>
      <dgm:t>
        <a:bodyPr/>
        <a:lstStyle/>
        <a:p>
          <a:endParaRPr lang="zh-CN" altLang="en-US"/>
        </a:p>
      </dgm:t>
    </dgm:pt>
    <dgm:pt modelId="{0837A473-A363-804C-8E41-4981B4AC2F57}" type="sibTrans" cxnId="{85970428-15A8-8446-B890-56D723E1FB66}">
      <dgm:prSet/>
      <dgm:spPr/>
      <dgm:t>
        <a:bodyPr/>
        <a:lstStyle/>
        <a:p>
          <a:endParaRPr lang="zh-CN" altLang="en-US"/>
        </a:p>
      </dgm:t>
    </dgm:pt>
    <dgm:pt modelId="{C3990E7B-4963-A64F-B541-F7DD1130612B}" type="pres">
      <dgm:prSet presAssocID="{F49F08F5-749B-0547-9AEC-1983811BFEDB}" presName="linearFlow" presStyleCnt="0">
        <dgm:presLayoutVars>
          <dgm:dir/>
          <dgm:animLvl val="lvl"/>
          <dgm:resizeHandles val="exact"/>
        </dgm:presLayoutVars>
      </dgm:prSet>
      <dgm:spPr/>
      <dgm:t>
        <a:bodyPr/>
        <a:lstStyle/>
        <a:p>
          <a:endParaRPr lang="zh-CN" altLang="en-US"/>
        </a:p>
      </dgm:t>
    </dgm:pt>
    <dgm:pt modelId="{C6D29592-C605-1A48-9C79-E2C21F8B83BE}" type="pres">
      <dgm:prSet presAssocID="{EF90E6CD-1173-2E49-9223-5B92857EF202}" presName="composite" presStyleCnt="0"/>
      <dgm:spPr/>
    </dgm:pt>
    <dgm:pt modelId="{DD861A72-12CB-9046-87F6-998690398BBE}" type="pres">
      <dgm:prSet presAssocID="{EF90E6CD-1173-2E49-9223-5B92857EF202}" presName="parentText" presStyleLbl="alignNode1" presStyleIdx="0" presStyleCnt="7" custLinFactNeighborX="-50000" custLinFactNeighborY="2670">
        <dgm:presLayoutVars>
          <dgm:chMax val="1"/>
          <dgm:bulletEnabled val="1"/>
        </dgm:presLayoutVars>
      </dgm:prSet>
      <dgm:spPr/>
      <dgm:t>
        <a:bodyPr/>
        <a:lstStyle/>
        <a:p>
          <a:endParaRPr lang="zh-CN" altLang="en-US"/>
        </a:p>
      </dgm:t>
    </dgm:pt>
    <dgm:pt modelId="{871A5270-C371-9E44-A310-A334AA27AFAD}" type="pres">
      <dgm:prSet presAssocID="{EF90E6CD-1173-2E49-9223-5B92857EF202}" presName="descendantText" presStyleLbl="alignAcc1" presStyleIdx="0" presStyleCnt="7">
        <dgm:presLayoutVars>
          <dgm:bulletEnabled val="1"/>
        </dgm:presLayoutVars>
      </dgm:prSet>
      <dgm:spPr/>
      <dgm:t>
        <a:bodyPr/>
        <a:lstStyle/>
        <a:p>
          <a:endParaRPr lang="zh-CN" altLang="en-US"/>
        </a:p>
      </dgm:t>
    </dgm:pt>
    <dgm:pt modelId="{900648CE-7844-FB46-A2B5-E6EB33B3ED74}" type="pres">
      <dgm:prSet presAssocID="{C0958041-3F96-194B-AB26-4EE1B0507C50}" presName="sp" presStyleCnt="0"/>
      <dgm:spPr/>
    </dgm:pt>
    <dgm:pt modelId="{AF713F1F-1F00-6A43-A369-A34F701A83C8}" type="pres">
      <dgm:prSet presAssocID="{740CE64C-C694-F747-AF72-81236A9D702E}" presName="composite" presStyleCnt="0"/>
      <dgm:spPr/>
    </dgm:pt>
    <dgm:pt modelId="{C7E76653-EDA0-3C4E-9E58-341AFB4EB031}" type="pres">
      <dgm:prSet presAssocID="{740CE64C-C694-F747-AF72-81236A9D702E}" presName="parentText" presStyleLbl="alignNode1" presStyleIdx="1" presStyleCnt="7">
        <dgm:presLayoutVars>
          <dgm:chMax val="1"/>
          <dgm:bulletEnabled val="1"/>
        </dgm:presLayoutVars>
      </dgm:prSet>
      <dgm:spPr/>
    </dgm:pt>
    <dgm:pt modelId="{0EB027AB-259D-A04B-A598-D6384912C331}" type="pres">
      <dgm:prSet presAssocID="{740CE64C-C694-F747-AF72-81236A9D702E}" presName="descendantText" presStyleLbl="alignAcc1" presStyleIdx="1" presStyleCnt="7">
        <dgm:presLayoutVars>
          <dgm:bulletEnabled val="1"/>
        </dgm:presLayoutVars>
      </dgm:prSet>
      <dgm:spPr/>
      <dgm:t>
        <a:bodyPr/>
        <a:lstStyle/>
        <a:p>
          <a:endParaRPr lang="zh-CN" altLang="en-US"/>
        </a:p>
      </dgm:t>
    </dgm:pt>
    <dgm:pt modelId="{6FE59FBC-60F8-794F-895B-09FCA540E6F9}" type="pres">
      <dgm:prSet presAssocID="{9C67FFBE-93B1-F947-AAB6-7E224BB8AD21}" presName="sp" presStyleCnt="0"/>
      <dgm:spPr/>
    </dgm:pt>
    <dgm:pt modelId="{5891A151-305C-7846-ABCD-4D6BEDE6447D}" type="pres">
      <dgm:prSet presAssocID="{45466D66-6F4F-0349-AD02-7F23F00B1BF7}" presName="composite" presStyleCnt="0"/>
      <dgm:spPr/>
    </dgm:pt>
    <dgm:pt modelId="{E82ED299-F803-8346-B968-45F13AAA1469}" type="pres">
      <dgm:prSet presAssocID="{45466D66-6F4F-0349-AD02-7F23F00B1BF7}" presName="parentText" presStyleLbl="alignNode1" presStyleIdx="2" presStyleCnt="7">
        <dgm:presLayoutVars>
          <dgm:chMax val="1"/>
          <dgm:bulletEnabled val="1"/>
        </dgm:presLayoutVars>
      </dgm:prSet>
      <dgm:spPr/>
      <dgm:t>
        <a:bodyPr/>
        <a:lstStyle/>
        <a:p>
          <a:endParaRPr lang="zh-CN" altLang="en-US"/>
        </a:p>
      </dgm:t>
    </dgm:pt>
    <dgm:pt modelId="{BDCA07A1-6D9A-C84A-9257-95189BC5DB9E}" type="pres">
      <dgm:prSet presAssocID="{45466D66-6F4F-0349-AD02-7F23F00B1BF7}" presName="descendantText" presStyleLbl="alignAcc1" presStyleIdx="2" presStyleCnt="7">
        <dgm:presLayoutVars>
          <dgm:bulletEnabled val="1"/>
        </dgm:presLayoutVars>
      </dgm:prSet>
      <dgm:spPr/>
      <dgm:t>
        <a:bodyPr/>
        <a:lstStyle/>
        <a:p>
          <a:endParaRPr lang="zh-CN" altLang="en-US"/>
        </a:p>
      </dgm:t>
    </dgm:pt>
    <dgm:pt modelId="{1A0AAF8B-642A-D049-9FC3-5D8749E76600}" type="pres">
      <dgm:prSet presAssocID="{F1CCD80A-4940-6F41-97D2-7E7B9EB10487}" presName="sp" presStyleCnt="0"/>
      <dgm:spPr/>
    </dgm:pt>
    <dgm:pt modelId="{48BDF192-3425-4743-A03F-3CEAE862F3F2}" type="pres">
      <dgm:prSet presAssocID="{9A0AD955-1DB4-B24D-BA9B-42AC3A74A616}" presName="composite" presStyleCnt="0"/>
      <dgm:spPr/>
    </dgm:pt>
    <dgm:pt modelId="{0D0EA824-590F-664F-A654-A8B3B8CA6655}" type="pres">
      <dgm:prSet presAssocID="{9A0AD955-1DB4-B24D-BA9B-42AC3A74A616}" presName="parentText" presStyleLbl="alignNode1" presStyleIdx="3" presStyleCnt="7">
        <dgm:presLayoutVars>
          <dgm:chMax val="1"/>
          <dgm:bulletEnabled val="1"/>
        </dgm:presLayoutVars>
      </dgm:prSet>
      <dgm:spPr/>
      <dgm:t>
        <a:bodyPr/>
        <a:lstStyle/>
        <a:p>
          <a:endParaRPr lang="zh-CN" altLang="en-US"/>
        </a:p>
      </dgm:t>
    </dgm:pt>
    <dgm:pt modelId="{603D72A2-1F45-1B4F-934C-32EB61B2E3D4}" type="pres">
      <dgm:prSet presAssocID="{9A0AD955-1DB4-B24D-BA9B-42AC3A74A616}" presName="descendantText" presStyleLbl="alignAcc1" presStyleIdx="3" presStyleCnt="7" custLinFactNeighborX="0">
        <dgm:presLayoutVars>
          <dgm:bulletEnabled val="1"/>
        </dgm:presLayoutVars>
      </dgm:prSet>
      <dgm:spPr/>
      <dgm:t>
        <a:bodyPr/>
        <a:lstStyle/>
        <a:p>
          <a:endParaRPr lang="zh-CN" altLang="en-US"/>
        </a:p>
      </dgm:t>
    </dgm:pt>
    <dgm:pt modelId="{A44F3FFF-A59E-0741-85F3-6478A7CC7F9C}" type="pres">
      <dgm:prSet presAssocID="{1746E749-8BB4-AC4B-95DB-4EF66872D508}" presName="sp" presStyleCnt="0"/>
      <dgm:spPr/>
    </dgm:pt>
    <dgm:pt modelId="{F2D774AB-7B2B-1745-AB99-5EB9F5678EF7}" type="pres">
      <dgm:prSet presAssocID="{CDB00ECD-ED28-3046-8E19-A9E82ED28F2F}" presName="composite" presStyleCnt="0"/>
      <dgm:spPr/>
    </dgm:pt>
    <dgm:pt modelId="{4E95FA8C-167B-164B-A996-BE1BB8D647B7}" type="pres">
      <dgm:prSet presAssocID="{CDB00ECD-ED28-3046-8E19-A9E82ED28F2F}" presName="parentText" presStyleLbl="alignNode1" presStyleIdx="4" presStyleCnt="7">
        <dgm:presLayoutVars>
          <dgm:chMax val="1"/>
          <dgm:bulletEnabled val="1"/>
        </dgm:presLayoutVars>
      </dgm:prSet>
      <dgm:spPr/>
      <dgm:t>
        <a:bodyPr/>
        <a:lstStyle/>
        <a:p>
          <a:endParaRPr lang="zh-CN" altLang="en-US"/>
        </a:p>
      </dgm:t>
    </dgm:pt>
    <dgm:pt modelId="{FF85DB1E-80C0-9B47-8C59-56FD77EDA3F0}" type="pres">
      <dgm:prSet presAssocID="{CDB00ECD-ED28-3046-8E19-A9E82ED28F2F}" presName="descendantText" presStyleLbl="alignAcc1" presStyleIdx="4" presStyleCnt="7">
        <dgm:presLayoutVars>
          <dgm:bulletEnabled val="1"/>
        </dgm:presLayoutVars>
      </dgm:prSet>
      <dgm:spPr/>
      <dgm:t>
        <a:bodyPr/>
        <a:lstStyle/>
        <a:p>
          <a:endParaRPr lang="zh-CN" altLang="en-US"/>
        </a:p>
      </dgm:t>
    </dgm:pt>
    <dgm:pt modelId="{EBBF3927-A1CF-814A-B8A9-20FD6395F90A}" type="pres">
      <dgm:prSet presAssocID="{195DF15E-82A8-3E41-8970-47632A13BE28}" presName="sp" presStyleCnt="0"/>
      <dgm:spPr/>
    </dgm:pt>
    <dgm:pt modelId="{BF10F97B-CA60-DF46-9DBC-D8FFF97FE8FF}" type="pres">
      <dgm:prSet presAssocID="{76396206-F3C0-4149-B010-3209F2656979}" presName="composite" presStyleCnt="0"/>
      <dgm:spPr/>
    </dgm:pt>
    <dgm:pt modelId="{21AA3A49-12DD-7C40-A563-634D8C817E98}" type="pres">
      <dgm:prSet presAssocID="{76396206-F3C0-4149-B010-3209F2656979}" presName="parentText" presStyleLbl="alignNode1" presStyleIdx="5" presStyleCnt="7">
        <dgm:presLayoutVars>
          <dgm:chMax val="1"/>
          <dgm:bulletEnabled val="1"/>
        </dgm:presLayoutVars>
      </dgm:prSet>
      <dgm:spPr/>
      <dgm:t>
        <a:bodyPr/>
        <a:lstStyle/>
        <a:p>
          <a:endParaRPr lang="zh-CN" altLang="en-US"/>
        </a:p>
      </dgm:t>
    </dgm:pt>
    <dgm:pt modelId="{C691E3E7-4304-9248-8457-47D38B805C59}" type="pres">
      <dgm:prSet presAssocID="{76396206-F3C0-4149-B010-3209F2656979}" presName="descendantText" presStyleLbl="alignAcc1" presStyleIdx="5" presStyleCnt="7">
        <dgm:presLayoutVars>
          <dgm:bulletEnabled val="1"/>
        </dgm:presLayoutVars>
      </dgm:prSet>
      <dgm:spPr/>
      <dgm:t>
        <a:bodyPr/>
        <a:lstStyle/>
        <a:p>
          <a:endParaRPr lang="zh-CN" altLang="en-US"/>
        </a:p>
      </dgm:t>
    </dgm:pt>
    <dgm:pt modelId="{50BE335F-374B-FA4E-A29A-9DF52A88D2D7}" type="pres">
      <dgm:prSet presAssocID="{BD73A1DC-FAD9-4B4C-AF3C-2CE5EB2C11A9}" presName="sp" presStyleCnt="0"/>
      <dgm:spPr/>
    </dgm:pt>
    <dgm:pt modelId="{4A32CE55-AFC2-FA4A-933C-7410F339BB87}" type="pres">
      <dgm:prSet presAssocID="{AE72ADA9-7922-C14E-9247-D0B905846EB1}" presName="composite" presStyleCnt="0"/>
      <dgm:spPr/>
    </dgm:pt>
    <dgm:pt modelId="{9ADCCD1B-5403-CB42-9C15-C53202875CD1}" type="pres">
      <dgm:prSet presAssocID="{AE72ADA9-7922-C14E-9247-D0B905846EB1}" presName="parentText" presStyleLbl="alignNode1" presStyleIdx="6" presStyleCnt="7">
        <dgm:presLayoutVars>
          <dgm:chMax val="1"/>
          <dgm:bulletEnabled val="1"/>
        </dgm:presLayoutVars>
      </dgm:prSet>
      <dgm:spPr/>
      <dgm:t>
        <a:bodyPr/>
        <a:lstStyle/>
        <a:p>
          <a:endParaRPr lang="zh-CN" altLang="en-US"/>
        </a:p>
      </dgm:t>
    </dgm:pt>
    <dgm:pt modelId="{A065D013-E7ED-D044-A3BF-25607C0C4E76}" type="pres">
      <dgm:prSet presAssocID="{AE72ADA9-7922-C14E-9247-D0B905846EB1}" presName="descendantText" presStyleLbl="alignAcc1" presStyleIdx="6" presStyleCnt="7">
        <dgm:presLayoutVars>
          <dgm:bulletEnabled val="1"/>
        </dgm:presLayoutVars>
      </dgm:prSet>
      <dgm:spPr/>
      <dgm:t>
        <a:bodyPr/>
        <a:lstStyle/>
        <a:p>
          <a:endParaRPr lang="zh-CN" altLang="en-US"/>
        </a:p>
      </dgm:t>
    </dgm:pt>
  </dgm:ptLst>
  <dgm:cxnLst>
    <dgm:cxn modelId="{AD15EDD8-2DF8-3E4C-BDEC-0E8F1D12D2CE}" srcId="{EF90E6CD-1173-2E49-9223-5B92857EF202}" destId="{430A4247-DD84-E341-8900-91D7A06F9798}" srcOrd="0" destOrd="0" parTransId="{03EEF805-1E28-5C43-A7E1-7DF5D69D7093}" sibTransId="{DB226331-1A9E-2E41-A4AB-46326C17A7C8}"/>
    <dgm:cxn modelId="{B8F3DF7E-8F64-6546-B755-4D3DC6997ED8}" type="presOf" srcId="{740CE64C-C694-F747-AF72-81236A9D702E}" destId="{C7E76653-EDA0-3C4E-9E58-341AFB4EB031}" srcOrd="0" destOrd="0" presId="urn:microsoft.com/office/officeart/2005/8/layout/chevron2"/>
    <dgm:cxn modelId="{D4D1D0CB-6237-B748-88E6-8E85E56BBF48}" type="presOf" srcId="{BAF00396-890F-A745-995A-F19EB15DBF36}" destId="{BDCA07A1-6D9A-C84A-9257-95189BC5DB9E}" srcOrd="0" destOrd="0" presId="urn:microsoft.com/office/officeart/2005/8/layout/chevron2"/>
    <dgm:cxn modelId="{03E4271D-045C-B84B-B763-B668CFACF9AA}" type="presOf" srcId="{9A0AD955-1DB4-B24D-BA9B-42AC3A74A616}" destId="{0D0EA824-590F-664F-A654-A8B3B8CA6655}" srcOrd="0" destOrd="0" presId="urn:microsoft.com/office/officeart/2005/8/layout/chevron2"/>
    <dgm:cxn modelId="{BBE64132-8C84-8644-8B10-D847176AEAB5}" type="presOf" srcId="{45466D66-6F4F-0349-AD02-7F23F00B1BF7}" destId="{E82ED299-F803-8346-B968-45F13AAA1469}" srcOrd="0" destOrd="0" presId="urn:microsoft.com/office/officeart/2005/8/layout/chevron2"/>
    <dgm:cxn modelId="{6AF80576-5ADA-6240-9D67-D04AE3B6A2E9}" type="presOf" srcId="{59C31D83-DE2B-5246-B4B1-4DD0DF27018B}" destId="{603D72A2-1F45-1B4F-934C-32EB61B2E3D4}" srcOrd="0" destOrd="0" presId="urn:microsoft.com/office/officeart/2005/8/layout/chevron2"/>
    <dgm:cxn modelId="{867F6C30-3788-6948-9686-E7A7687CEA1D}" srcId="{F49F08F5-749B-0547-9AEC-1983811BFEDB}" destId="{45466D66-6F4F-0349-AD02-7F23F00B1BF7}" srcOrd="2" destOrd="0" parTransId="{8ADDF003-AFD4-E84B-AC10-B5489D628BDA}" sibTransId="{F1CCD80A-4940-6F41-97D2-7E7B9EB10487}"/>
    <dgm:cxn modelId="{5A3090F9-C259-2C4E-B250-B92C140CD260}" type="presOf" srcId="{B819B724-34C2-4C47-9B77-925A959EED55}" destId="{FF85DB1E-80C0-9B47-8C59-56FD77EDA3F0}" srcOrd="0" destOrd="0" presId="urn:microsoft.com/office/officeart/2005/8/layout/chevron2"/>
    <dgm:cxn modelId="{3A2858C7-110B-A944-8A6C-CE7D60A87AA6}" srcId="{F49F08F5-749B-0547-9AEC-1983811BFEDB}" destId="{76396206-F3C0-4149-B010-3209F2656979}" srcOrd="5" destOrd="0" parTransId="{01662EF1-1A6A-B94E-9678-CB55A9B31559}" sibTransId="{BD73A1DC-FAD9-4B4C-AF3C-2CE5EB2C11A9}"/>
    <dgm:cxn modelId="{5B739A8D-38C2-FC4C-89B7-083E3215305A}" type="presOf" srcId="{36F1991A-08B7-D04F-935E-0A6B991412B0}" destId="{0EB027AB-259D-A04B-A598-D6384912C331}" srcOrd="0" destOrd="0" presId="urn:microsoft.com/office/officeart/2005/8/layout/chevron2"/>
    <dgm:cxn modelId="{5F95181F-9BFC-8E4B-977A-353B2BE0688F}" type="presOf" srcId="{8E9AB11E-76CD-504E-A781-AE867BA483A6}" destId="{A065D013-E7ED-D044-A3BF-25607C0C4E76}" srcOrd="0" destOrd="0" presId="urn:microsoft.com/office/officeart/2005/8/layout/chevron2"/>
    <dgm:cxn modelId="{EBDA5E0B-FC4F-794A-8EE0-162022DC48CE}" type="presOf" srcId="{CDB00ECD-ED28-3046-8E19-A9E82ED28F2F}" destId="{4E95FA8C-167B-164B-A996-BE1BB8D647B7}" srcOrd="0" destOrd="0" presId="urn:microsoft.com/office/officeart/2005/8/layout/chevron2"/>
    <dgm:cxn modelId="{348C6437-8FC0-0D41-82BA-ACBE5669CC29}" srcId="{CDB00ECD-ED28-3046-8E19-A9E82ED28F2F}" destId="{B819B724-34C2-4C47-9B77-925A959EED55}" srcOrd="0" destOrd="0" parTransId="{C09F0B6F-5F9F-1C40-A399-BD30D828EEA5}" sibTransId="{9D8BD8AA-71FB-924F-BFAD-9D77E73574C1}"/>
    <dgm:cxn modelId="{3F58B7B8-DBF2-5048-A658-B6A692E1C78F}" srcId="{F49F08F5-749B-0547-9AEC-1983811BFEDB}" destId="{9A0AD955-1DB4-B24D-BA9B-42AC3A74A616}" srcOrd="3" destOrd="0" parTransId="{7193177B-5204-B843-A0AB-4AEF65567C32}" sibTransId="{1746E749-8BB4-AC4B-95DB-4EF66872D508}"/>
    <dgm:cxn modelId="{23BAD609-D4EA-0946-A1F0-B3BB4C9E97DD}" type="presOf" srcId="{EF90E6CD-1173-2E49-9223-5B92857EF202}" destId="{DD861A72-12CB-9046-87F6-998690398BBE}" srcOrd="0" destOrd="0" presId="urn:microsoft.com/office/officeart/2005/8/layout/chevron2"/>
    <dgm:cxn modelId="{E68CC2D5-8218-914D-936F-6CEFFCE2D93A}" srcId="{F49F08F5-749B-0547-9AEC-1983811BFEDB}" destId="{EF90E6CD-1173-2E49-9223-5B92857EF202}" srcOrd="0" destOrd="0" parTransId="{85D3EAF4-A596-AB4E-907F-C513DA097B29}" sibTransId="{C0958041-3F96-194B-AB26-4EE1B0507C50}"/>
    <dgm:cxn modelId="{3D553B2B-7098-7148-957A-2FAC3A0115F0}" type="presOf" srcId="{AE72ADA9-7922-C14E-9247-D0B905846EB1}" destId="{9ADCCD1B-5403-CB42-9C15-C53202875CD1}" srcOrd="0" destOrd="0" presId="urn:microsoft.com/office/officeart/2005/8/layout/chevron2"/>
    <dgm:cxn modelId="{3D724496-6109-174B-8EE3-3A3F98DCAF73}" type="presOf" srcId="{2B6BFAC4-FD03-7643-AB17-B1059A053143}" destId="{C691E3E7-4304-9248-8457-47D38B805C59}" srcOrd="0" destOrd="0" presId="urn:microsoft.com/office/officeart/2005/8/layout/chevron2"/>
    <dgm:cxn modelId="{A89C63C9-606F-FB46-B955-F3FF4ED0C66E}" srcId="{F49F08F5-749B-0547-9AEC-1983811BFEDB}" destId="{CDB00ECD-ED28-3046-8E19-A9E82ED28F2F}" srcOrd="4" destOrd="0" parTransId="{C06D6DFE-DB07-874F-866F-0AA05EBA46DB}" sibTransId="{195DF15E-82A8-3E41-8970-47632A13BE28}"/>
    <dgm:cxn modelId="{67037C61-0A51-204E-8942-140960F149FA}" type="presOf" srcId="{F49F08F5-749B-0547-9AEC-1983811BFEDB}" destId="{C3990E7B-4963-A64F-B541-F7DD1130612B}" srcOrd="0" destOrd="0" presId="urn:microsoft.com/office/officeart/2005/8/layout/chevron2"/>
    <dgm:cxn modelId="{301C16E2-FF3E-E645-B9DC-B8F0AD650448}" srcId="{F49F08F5-749B-0547-9AEC-1983811BFEDB}" destId="{AE72ADA9-7922-C14E-9247-D0B905846EB1}" srcOrd="6" destOrd="0" parTransId="{E5258950-6758-3249-A87B-F3361C8892E5}" sibTransId="{0CE351F6-EFEB-DE4B-A295-938849BA7AC6}"/>
    <dgm:cxn modelId="{5BF87CDC-6FC6-094E-ACD9-9587988C2766}" type="presOf" srcId="{430A4247-DD84-E341-8900-91D7A06F9798}" destId="{871A5270-C371-9E44-A310-A334AA27AFAD}" srcOrd="0" destOrd="0" presId="urn:microsoft.com/office/officeart/2005/8/layout/chevron2"/>
    <dgm:cxn modelId="{1FCBDEFF-E0B4-E44B-A5BE-BADD990848FA}" type="presOf" srcId="{76396206-F3C0-4149-B010-3209F2656979}" destId="{21AA3A49-12DD-7C40-A563-634D8C817E98}" srcOrd="0" destOrd="0" presId="urn:microsoft.com/office/officeart/2005/8/layout/chevron2"/>
    <dgm:cxn modelId="{460C554B-6B94-E04A-9694-05072910454F}" srcId="{740CE64C-C694-F747-AF72-81236A9D702E}" destId="{36F1991A-08B7-D04F-935E-0A6B991412B0}" srcOrd="0" destOrd="0" parTransId="{74E775BE-F651-DF42-9ECC-8F7D6D2AAD0D}" sibTransId="{33F6B05D-FF71-4E47-B10C-07C79F0C646B}"/>
    <dgm:cxn modelId="{A83B950D-29FB-3B41-A889-6F4283484047}" srcId="{9A0AD955-1DB4-B24D-BA9B-42AC3A74A616}" destId="{59C31D83-DE2B-5246-B4B1-4DD0DF27018B}" srcOrd="0" destOrd="0" parTransId="{A77FD438-D38E-BA43-9915-DB1E32106501}" sibTransId="{637DD488-E362-3743-9DCF-DB00C1BBADCB}"/>
    <dgm:cxn modelId="{7AF9F53D-34C1-424A-9DE3-76FCED68F428}" srcId="{F49F08F5-749B-0547-9AEC-1983811BFEDB}" destId="{740CE64C-C694-F747-AF72-81236A9D702E}" srcOrd="1" destOrd="0" parTransId="{6215D8D5-C1D9-A246-AA78-EEFE41BC699D}" sibTransId="{9C67FFBE-93B1-F947-AAB6-7E224BB8AD21}"/>
    <dgm:cxn modelId="{85970428-15A8-8446-B890-56D723E1FB66}" srcId="{45466D66-6F4F-0349-AD02-7F23F00B1BF7}" destId="{BAF00396-890F-A745-995A-F19EB15DBF36}" srcOrd="0" destOrd="0" parTransId="{34274B86-813E-C94C-9911-8CA9B8630092}" sibTransId="{0837A473-A363-804C-8E41-4981B4AC2F57}"/>
    <dgm:cxn modelId="{47D9B394-287A-C44C-B1B7-CD3E82983041}" srcId="{AE72ADA9-7922-C14E-9247-D0B905846EB1}" destId="{8E9AB11E-76CD-504E-A781-AE867BA483A6}" srcOrd="0" destOrd="0" parTransId="{18080FC5-623C-3E41-BB15-A23804AE58BF}" sibTransId="{48C19BB9-CCB6-D841-A8AA-2680B24CBEAC}"/>
    <dgm:cxn modelId="{1918EE27-9E62-FB40-B68C-3B786A6463EE}" srcId="{76396206-F3C0-4149-B010-3209F2656979}" destId="{2B6BFAC4-FD03-7643-AB17-B1059A053143}" srcOrd="0" destOrd="0" parTransId="{FB9E1BBD-4983-7344-97CA-3841CB381B6D}" sibTransId="{5433A5F6-B8AD-524C-B52F-A9EC874BA113}"/>
    <dgm:cxn modelId="{0C9A2BF5-E3E2-2742-ABC9-7861C359E565}" type="presParOf" srcId="{C3990E7B-4963-A64F-B541-F7DD1130612B}" destId="{C6D29592-C605-1A48-9C79-E2C21F8B83BE}" srcOrd="0" destOrd="0" presId="urn:microsoft.com/office/officeart/2005/8/layout/chevron2"/>
    <dgm:cxn modelId="{799EC8B5-9A89-9549-9CD4-DA3B113ECD83}" type="presParOf" srcId="{C6D29592-C605-1A48-9C79-E2C21F8B83BE}" destId="{DD861A72-12CB-9046-87F6-998690398BBE}" srcOrd="0" destOrd="0" presId="urn:microsoft.com/office/officeart/2005/8/layout/chevron2"/>
    <dgm:cxn modelId="{55D025C1-3EEB-B34E-A74E-1ADA9806C2C5}" type="presParOf" srcId="{C6D29592-C605-1A48-9C79-E2C21F8B83BE}" destId="{871A5270-C371-9E44-A310-A334AA27AFAD}" srcOrd="1" destOrd="0" presId="urn:microsoft.com/office/officeart/2005/8/layout/chevron2"/>
    <dgm:cxn modelId="{2B185E85-7E98-C243-B2CB-622130694041}" type="presParOf" srcId="{C3990E7B-4963-A64F-B541-F7DD1130612B}" destId="{900648CE-7844-FB46-A2B5-E6EB33B3ED74}" srcOrd="1" destOrd="0" presId="urn:microsoft.com/office/officeart/2005/8/layout/chevron2"/>
    <dgm:cxn modelId="{B68C32F3-3B93-C545-AC68-BAC294C2A139}" type="presParOf" srcId="{C3990E7B-4963-A64F-B541-F7DD1130612B}" destId="{AF713F1F-1F00-6A43-A369-A34F701A83C8}" srcOrd="2" destOrd="0" presId="urn:microsoft.com/office/officeart/2005/8/layout/chevron2"/>
    <dgm:cxn modelId="{355EC7D1-F8DD-F64D-A02B-8608E72438C1}" type="presParOf" srcId="{AF713F1F-1F00-6A43-A369-A34F701A83C8}" destId="{C7E76653-EDA0-3C4E-9E58-341AFB4EB031}" srcOrd="0" destOrd="0" presId="urn:microsoft.com/office/officeart/2005/8/layout/chevron2"/>
    <dgm:cxn modelId="{8E66A766-AFDF-D149-9F0F-613017712350}" type="presParOf" srcId="{AF713F1F-1F00-6A43-A369-A34F701A83C8}" destId="{0EB027AB-259D-A04B-A598-D6384912C331}" srcOrd="1" destOrd="0" presId="urn:microsoft.com/office/officeart/2005/8/layout/chevron2"/>
    <dgm:cxn modelId="{76167DAC-77B9-D34E-BF0D-D584F32D2DAF}" type="presParOf" srcId="{C3990E7B-4963-A64F-B541-F7DD1130612B}" destId="{6FE59FBC-60F8-794F-895B-09FCA540E6F9}" srcOrd="3" destOrd="0" presId="urn:microsoft.com/office/officeart/2005/8/layout/chevron2"/>
    <dgm:cxn modelId="{8AAEF6CA-6AAC-DC48-8941-2C25E9A7F430}" type="presParOf" srcId="{C3990E7B-4963-A64F-B541-F7DD1130612B}" destId="{5891A151-305C-7846-ABCD-4D6BEDE6447D}" srcOrd="4" destOrd="0" presId="urn:microsoft.com/office/officeart/2005/8/layout/chevron2"/>
    <dgm:cxn modelId="{35A3CD90-27CC-344C-8477-18A02626EE7E}" type="presParOf" srcId="{5891A151-305C-7846-ABCD-4D6BEDE6447D}" destId="{E82ED299-F803-8346-B968-45F13AAA1469}" srcOrd="0" destOrd="0" presId="urn:microsoft.com/office/officeart/2005/8/layout/chevron2"/>
    <dgm:cxn modelId="{C862168E-0527-9847-9686-B6E38818A2F0}" type="presParOf" srcId="{5891A151-305C-7846-ABCD-4D6BEDE6447D}" destId="{BDCA07A1-6D9A-C84A-9257-95189BC5DB9E}" srcOrd="1" destOrd="0" presId="urn:microsoft.com/office/officeart/2005/8/layout/chevron2"/>
    <dgm:cxn modelId="{5F452E4C-40E8-3243-8D97-47B731729C89}" type="presParOf" srcId="{C3990E7B-4963-A64F-B541-F7DD1130612B}" destId="{1A0AAF8B-642A-D049-9FC3-5D8749E76600}" srcOrd="5" destOrd="0" presId="urn:microsoft.com/office/officeart/2005/8/layout/chevron2"/>
    <dgm:cxn modelId="{18760CB7-FD0B-9B4E-816A-9494FD417AEF}" type="presParOf" srcId="{C3990E7B-4963-A64F-B541-F7DD1130612B}" destId="{48BDF192-3425-4743-A03F-3CEAE862F3F2}" srcOrd="6" destOrd="0" presId="urn:microsoft.com/office/officeart/2005/8/layout/chevron2"/>
    <dgm:cxn modelId="{340D68BC-272A-3749-8931-E8FAF65FCFD3}" type="presParOf" srcId="{48BDF192-3425-4743-A03F-3CEAE862F3F2}" destId="{0D0EA824-590F-664F-A654-A8B3B8CA6655}" srcOrd="0" destOrd="0" presId="urn:microsoft.com/office/officeart/2005/8/layout/chevron2"/>
    <dgm:cxn modelId="{16DE9259-1676-7444-9361-4E68C0F74191}" type="presParOf" srcId="{48BDF192-3425-4743-A03F-3CEAE862F3F2}" destId="{603D72A2-1F45-1B4F-934C-32EB61B2E3D4}" srcOrd="1" destOrd="0" presId="urn:microsoft.com/office/officeart/2005/8/layout/chevron2"/>
    <dgm:cxn modelId="{156EB27F-C890-9D4E-83D0-2713FAB510AC}" type="presParOf" srcId="{C3990E7B-4963-A64F-B541-F7DD1130612B}" destId="{A44F3FFF-A59E-0741-85F3-6478A7CC7F9C}" srcOrd="7" destOrd="0" presId="urn:microsoft.com/office/officeart/2005/8/layout/chevron2"/>
    <dgm:cxn modelId="{7673CE97-CE06-7A47-876D-2C55D58FB088}" type="presParOf" srcId="{C3990E7B-4963-A64F-B541-F7DD1130612B}" destId="{F2D774AB-7B2B-1745-AB99-5EB9F5678EF7}" srcOrd="8" destOrd="0" presId="urn:microsoft.com/office/officeart/2005/8/layout/chevron2"/>
    <dgm:cxn modelId="{A42EF647-F3BF-104A-B5C4-2A22E835511E}" type="presParOf" srcId="{F2D774AB-7B2B-1745-AB99-5EB9F5678EF7}" destId="{4E95FA8C-167B-164B-A996-BE1BB8D647B7}" srcOrd="0" destOrd="0" presId="urn:microsoft.com/office/officeart/2005/8/layout/chevron2"/>
    <dgm:cxn modelId="{5386767F-DA06-9A49-A42E-76C2657E15BB}" type="presParOf" srcId="{F2D774AB-7B2B-1745-AB99-5EB9F5678EF7}" destId="{FF85DB1E-80C0-9B47-8C59-56FD77EDA3F0}" srcOrd="1" destOrd="0" presId="urn:microsoft.com/office/officeart/2005/8/layout/chevron2"/>
    <dgm:cxn modelId="{EA924558-297F-4C48-B3D6-9CB9665C572A}" type="presParOf" srcId="{C3990E7B-4963-A64F-B541-F7DD1130612B}" destId="{EBBF3927-A1CF-814A-B8A9-20FD6395F90A}" srcOrd="9" destOrd="0" presId="urn:microsoft.com/office/officeart/2005/8/layout/chevron2"/>
    <dgm:cxn modelId="{9F5D007D-0B53-CC4B-B8C4-3C8664356EE5}" type="presParOf" srcId="{C3990E7B-4963-A64F-B541-F7DD1130612B}" destId="{BF10F97B-CA60-DF46-9DBC-D8FFF97FE8FF}" srcOrd="10" destOrd="0" presId="urn:microsoft.com/office/officeart/2005/8/layout/chevron2"/>
    <dgm:cxn modelId="{2725AFCA-5EEE-0843-B88E-23DAD5ECDE7C}" type="presParOf" srcId="{BF10F97B-CA60-DF46-9DBC-D8FFF97FE8FF}" destId="{21AA3A49-12DD-7C40-A563-634D8C817E98}" srcOrd="0" destOrd="0" presId="urn:microsoft.com/office/officeart/2005/8/layout/chevron2"/>
    <dgm:cxn modelId="{E942AFAD-4996-124B-BC1C-3CAA28D4A16E}" type="presParOf" srcId="{BF10F97B-CA60-DF46-9DBC-D8FFF97FE8FF}" destId="{C691E3E7-4304-9248-8457-47D38B805C59}" srcOrd="1" destOrd="0" presId="urn:microsoft.com/office/officeart/2005/8/layout/chevron2"/>
    <dgm:cxn modelId="{92192246-F08E-FE44-B46B-CF13F9A2493A}" type="presParOf" srcId="{C3990E7B-4963-A64F-B541-F7DD1130612B}" destId="{50BE335F-374B-FA4E-A29A-9DF52A88D2D7}" srcOrd="11" destOrd="0" presId="urn:microsoft.com/office/officeart/2005/8/layout/chevron2"/>
    <dgm:cxn modelId="{E3870F19-ACB6-E142-9E65-526B9AE8ADDC}" type="presParOf" srcId="{C3990E7B-4963-A64F-B541-F7DD1130612B}" destId="{4A32CE55-AFC2-FA4A-933C-7410F339BB87}" srcOrd="12" destOrd="0" presId="urn:microsoft.com/office/officeart/2005/8/layout/chevron2"/>
    <dgm:cxn modelId="{6CC86529-24FF-0A41-B490-CA2990628743}" type="presParOf" srcId="{4A32CE55-AFC2-FA4A-933C-7410F339BB87}" destId="{9ADCCD1B-5403-CB42-9C15-C53202875CD1}" srcOrd="0" destOrd="0" presId="urn:microsoft.com/office/officeart/2005/8/layout/chevron2"/>
    <dgm:cxn modelId="{F5C5976B-4F18-704F-8C28-A471111D6559}" type="presParOf" srcId="{4A32CE55-AFC2-FA4A-933C-7410F339BB87}" destId="{A065D013-E7ED-D044-A3BF-25607C0C4E7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9F08F5-749B-0547-9AEC-1983811BFEDB}" type="doc">
      <dgm:prSet loTypeId="urn:microsoft.com/office/officeart/2005/8/layout/chevron2" loCatId="" qsTypeId="urn:microsoft.com/office/officeart/2005/8/quickstyle/simple4" qsCatId="simple" csTypeId="urn:microsoft.com/office/officeart/2005/8/colors/accent1_2" csCatId="accent1" phldr="1"/>
      <dgm:spPr/>
      <dgm:t>
        <a:bodyPr/>
        <a:lstStyle/>
        <a:p>
          <a:endParaRPr lang="zh-CN" altLang="en-US"/>
        </a:p>
      </dgm:t>
    </dgm:pt>
    <dgm:pt modelId="{EF90E6CD-1173-2E49-9223-5B92857EF202}">
      <dgm:prSet phldrT="[文本]"/>
      <dgm:spPr/>
      <dgm:t>
        <a:bodyPr/>
        <a:lstStyle/>
        <a:p>
          <a:r>
            <a:rPr lang="en-US" altLang="zh-CN" dirty="0" smtClean="0"/>
            <a:t>L7: </a:t>
          </a:r>
          <a:r>
            <a:rPr lang="en-US" altLang="zh-CN" dirty="0" smtClean="0"/>
            <a:t>application</a:t>
          </a:r>
          <a:endParaRPr lang="zh-CN" altLang="en-US" dirty="0"/>
        </a:p>
      </dgm:t>
    </dgm:pt>
    <dgm:pt modelId="{85D3EAF4-A596-AB4E-907F-C513DA097B29}" type="parTrans" cxnId="{E68CC2D5-8218-914D-936F-6CEFFCE2D93A}">
      <dgm:prSet/>
      <dgm:spPr/>
      <dgm:t>
        <a:bodyPr/>
        <a:lstStyle/>
        <a:p>
          <a:endParaRPr lang="zh-CN" altLang="en-US"/>
        </a:p>
      </dgm:t>
    </dgm:pt>
    <dgm:pt modelId="{C0958041-3F96-194B-AB26-4EE1B0507C50}" type="sibTrans" cxnId="{E68CC2D5-8218-914D-936F-6CEFFCE2D93A}">
      <dgm:prSet/>
      <dgm:spPr/>
      <dgm:t>
        <a:bodyPr/>
        <a:lstStyle/>
        <a:p>
          <a:endParaRPr lang="zh-CN" altLang="en-US"/>
        </a:p>
      </dgm:t>
    </dgm:pt>
    <dgm:pt modelId="{430A4247-DD84-E341-8900-91D7A06F9798}">
      <dgm:prSet phldrT="[文本]" custT="1"/>
      <dgm:spPr/>
      <dgm:t>
        <a:bodyPr/>
        <a:lstStyle/>
        <a:p>
          <a:r>
            <a:rPr lang="en-US" altLang="zh-CN" sz="1400" dirty="0" smtClean="0"/>
            <a:t>App. Protocols: HTTP/HTTPs, SMTP, IMAP, FTP etc.</a:t>
          </a:r>
          <a:endParaRPr lang="zh-CN" altLang="en-US" sz="1400" dirty="0"/>
        </a:p>
      </dgm:t>
    </dgm:pt>
    <dgm:pt modelId="{03EEF805-1E28-5C43-A7E1-7DF5D69D7093}" type="parTrans" cxnId="{AD15EDD8-2DF8-3E4C-BDEC-0E8F1D12D2CE}">
      <dgm:prSet/>
      <dgm:spPr/>
      <dgm:t>
        <a:bodyPr/>
        <a:lstStyle/>
        <a:p>
          <a:endParaRPr lang="zh-CN" altLang="en-US"/>
        </a:p>
      </dgm:t>
    </dgm:pt>
    <dgm:pt modelId="{DB226331-1A9E-2E41-A4AB-46326C17A7C8}" type="sibTrans" cxnId="{AD15EDD8-2DF8-3E4C-BDEC-0E8F1D12D2CE}">
      <dgm:prSet/>
      <dgm:spPr/>
      <dgm:t>
        <a:bodyPr/>
        <a:lstStyle/>
        <a:p>
          <a:endParaRPr lang="zh-CN" altLang="en-US"/>
        </a:p>
      </dgm:t>
    </dgm:pt>
    <dgm:pt modelId="{9A0AD955-1DB4-B24D-BA9B-42AC3A74A616}">
      <dgm:prSet phldrT="[文本]"/>
      <dgm:spPr/>
      <dgm:t>
        <a:bodyPr/>
        <a:lstStyle/>
        <a:p>
          <a:r>
            <a:rPr lang="en-US" altLang="zh-CN" dirty="0" smtClean="0"/>
            <a:t>L4: transport</a:t>
          </a:r>
          <a:endParaRPr lang="zh-CN" altLang="en-US" dirty="0"/>
        </a:p>
      </dgm:t>
    </dgm:pt>
    <dgm:pt modelId="{7193177B-5204-B843-A0AB-4AEF65567C32}" type="parTrans" cxnId="{3F58B7B8-DBF2-5048-A658-B6A692E1C78F}">
      <dgm:prSet/>
      <dgm:spPr/>
      <dgm:t>
        <a:bodyPr/>
        <a:lstStyle/>
        <a:p>
          <a:endParaRPr lang="zh-CN" altLang="en-US"/>
        </a:p>
      </dgm:t>
    </dgm:pt>
    <dgm:pt modelId="{1746E749-8BB4-AC4B-95DB-4EF66872D508}" type="sibTrans" cxnId="{3F58B7B8-DBF2-5048-A658-B6A692E1C78F}">
      <dgm:prSet/>
      <dgm:spPr/>
      <dgm:t>
        <a:bodyPr/>
        <a:lstStyle/>
        <a:p>
          <a:endParaRPr lang="zh-CN" altLang="en-US"/>
        </a:p>
      </dgm:t>
    </dgm:pt>
    <dgm:pt modelId="{59C31D83-DE2B-5246-B4B1-4DD0DF27018B}">
      <dgm:prSet phldrT="[文本]" custT="1"/>
      <dgm:spPr/>
      <dgm:t>
        <a:bodyPr/>
        <a:lstStyle/>
        <a:p>
          <a:r>
            <a:rPr lang="en-US" altLang="zh-CN" sz="1400" dirty="0" smtClean="0"/>
            <a:t>Datagrams from L4 is extracted into TCP segments</a:t>
          </a:r>
          <a:endParaRPr lang="zh-CN" altLang="en-US" sz="1400" dirty="0"/>
        </a:p>
      </dgm:t>
    </dgm:pt>
    <dgm:pt modelId="{A77FD438-D38E-BA43-9915-DB1E32106501}" type="parTrans" cxnId="{A83B950D-29FB-3B41-A889-6F4283484047}">
      <dgm:prSet/>
      <dgm:spPr/>
      <dgm:t>
        <a:bodyPr/>
        <a:lstStyle/>
        <a:p>
          <a:endParaRPr lang="zh-CN" altLang="en-US"/>
        </a:p>
      </dgm:t>
    </dgm:pt>
    <dgm:pt modelId="{637DD488-E362-3743-9DCF-DB00C1BBADCB}" type="sibTrans" cxnId="{A83B950D-29FB-3B41-A889-6F4283484047}">
      <dgm:prSet/>
      <dgm:spPr/>
      <dgm:t>
        <a:bodyPr/>
        <a:lstStyle/>
        <a:p>
          <a:endParaRPr lang="zh-CN" altLang="en-US"/>
        </a:p>
      </dgm:t>
    </dgm:pt>
    <dgm:pt modelId="{CDB00ECD-ED28-3046-8E19-A9E82ED28F2F}">
      <dgm:prSet phldrT="[文本]"/>
      <dgm:spPr/>
      <dgm:t>
        <a:bodyPr/>
        <a:lstStyle/>
        <a:p>
          <a:r>
            <a:rPr lang="en-US" altLang="zh-CN" dirty="0" smtClean="0"/>
            <a:t>L3: network</a:t>
          </a:r>
          <a:endParaRPr lang="zh-CN" altLang="en-US" dirty="0"/>
        </a:p>
      </dgm:t>
    </dgm:pt>
    <dgm:pt modelId="{C06D6DFE-DB07-874F-866F-0AA05EBA46DB}" type="parTrans" cxnId="{A89C63C9-606F-FB46-B955-F3FF4ED0C66E}">
      <dgm:prSet/>
      <dgm:spPr/>
      <dgm:t>
        <a:bodyPr/>
        <a:lstStyle/>
        <a:p>
          <a:endParaRPr lang="zh-CN" altLang="en-US"/>
        </a:p>
      </dgm:t>
    </dgm:pt>
    <dgm:pt modelId="{195DF15E-82A8-3E41-8970-47632A13BE28}" type="sibTrans" cxnId="{A89C63C9-606F-FB46-B955-F3FF4ED0C66E}">
      <dgm:prSet/>
      <dgm:spPr/>
      <dgm:t>
        <a:bodyPr/>
        <a:lstStyle/>
        <a:p>
          <a:endParaRPr lang="zh-CN" altLang="en-US"/>
        </a:p>
      </dgm:t>
    </dgm:pt>
    <dgm:pt modelId="{B819B724-34C2-4C47-9B77-925A959EED55}">
      <dgm:prSet phldrT="[文本]" custT="1"/>
      <dgm:spPr/>
      <dgm:t>
        <a:bodyPr/>
        <a:lstStyle/>
        <a:p>
          <a:r>
            <a:rPr lang="en-US" altLang="zh-CN" sz="1400" dirty="0" smtClean="0"/>
            <a:t>Frames from L3 is extracted into datagrams</a:t>
          </a:r>
          <a:endParaRPr lang="zh-CN" altLang="en-US" sz="1400" dirty="0"/>
        </a:p>
      </dgm:t>
    </dgm:pt>
    <dgm:pt modelId="{C09F0B6F-5F9F-1C40-A399-BD30D828EEA5}" type="parTrans" cxnId="{348C6437-8FC0-0D41-82BA-ACBE5669CC29}">
      <dgm:prSet/>
      <dgm:spPr/>
      <dgm:t>
        <a:bodyPr/>
        <a:lstStyle/>
        <a:p>
          <a:endParaRPr lang="zh-CN" altLang="en-US"/>
        </a:p>
      </dgm:t>
    </dgm:pt>
    <dgm:pt modelId="{9D8BD8AA-71FB-924F-BFAD-9D77E73574C1}" type="sibTrans" cxnId="{348C6437-8FC0-0D41-82BA-ACBE5669CC29}">
      <dgm:prSet/>
      <dgm:spPr/>
      <dgm:t>
        <a:bodyPr/>
        <a:lstStyle/>
        <a:p>
          <a:endParaRPr lang="zh-CN" altLang="en-US"/>
        </a:p>
      </dgm:t>
    </dgm:pt>
    <dgm:pt modelId="{AE72ADA9-7922-C14E-9247-D0B905846EB1}">
      <dgm:prSet/>
      <dgm:spPr/>
      <dgm:t>
        <a:bodyPr/>
        <a:lstStyle/>
        <a:p>
          <a:r>
            <a:rPr lang="en-US" altLang="zh-CN" dirty="0" smtClean="0"/>
            <a:t>L1: physical</a:t>
          </a:r>
          <a:endParaRPr lang="zh-CN" altLang="en-US" dirty="0"/>
        </a:p>
      </dgm:t>
    </dgm:pt>
    <dgm:pt modelId="{E5258950-6758-3249-A87B-F3361C8892E5}" type="parTrans" cxnId="{301C16E2-FF3E-E645-B9DC-B8F0AD650448}">
      <dgm:prSet/>
      <dgm:spPr/>
      <dgm:t>
        <a:bodyPr/>
        <a:lstStyle/>
        <a:p>
          <a:endParaRPr lang="zh-CN" altLang="en-US"/>
        </a:p>
      </dgm:t>
    </dgm:pt>
    <dgm:pt modelId="{0CE351F6-EFEB-DE4B-A295-938849BA7AC6}" type="sibTrans" cxnId="{301C16E2-FF3E-E645-B9DC-B8F0AD650448}">
      <dgm:prSet/>
      <dgm:spPr/>
      <dgm:t>
        <a:bodyPr/>
        <a:lstStyle/>
        <a:p>
          <a:endParaRPr lang="zh-CN" altLang="en-US"/>
        </a:p>
      </dgm:t>
    </dgm:pt>
    <dgm:pt modelId="{76396206-F3C0-4149-B010-3209F2656979}">
      <dgm:prSet/>
      <dgm:spPr/>
      <dgm:t>
        <a:bodyPr/>
        <a:lstStyle/>
        <a:p>
          <a:r>
            <a:rPr lang="en-US" altLang="zh-CN" dirty="0" smtClean="0"/>
            <a:t>L2: link</a:t>
          </a:r>
          <a:endParaRPr lang="zh-CN" altLang="en-US" dirty="0"/>
        </a:p>
      </dgm:t>
    </dgm:pt>
    <dgm:pt modelId="{BD73A1DC-FAD9-4B4C-AF3C-2CE5EB2C11A9}" type="sibTrans" cxnId="{3A2858C7-110B-A944-8A6C-CE7D60A87AA6}">
      <dgm:prSet/>
      <dgm:spPr/>
      <dgm:t>
        <a:bodyPr/>
        <a:lstStyle/>
        <a:p>
          <a:endParaRPr lang="zh-CN" altLang="en-US"/>
        </a:p>
      </dgm:t>
    </dgm:pt>
    <dgm:pt modelId="{01662EF1-1A6A-B94E-9678-CB55A9B31559}" type="parTrans" cxnId="{3A2858C7-110B-A944-8A6C-CE7D60A87AA6}">
      <dgm:prSet/>
      <dgm:spPr/>
      <dgm:t>
        <a:bodyPr/>
        <a:lstStyle/>
        <a:p>
          <a:endParaRPr lang="zh-CN" altLang="en-US"/>
        </a:p>
      </dgm:t>
    </dgm:pt>
    <dgm:pt modelId="{2B6BFAC4-FD03-7643-AB17-B1059A053143}">
      <dgm:prSet custT="1"/>
      <dgm:spPr/>
      <dgm:t>
        <a:bodyPr/>
        <a:lstStyle/>
        <a:p>
          <a:r>
            <a:rPr lang="en-US" altLang="zh-CN" sz="1400" dirty="0" smtClean="0"/>
            <a:t>Bits from physical layer is extracted into frames</a:t>
          </a:r>
          <a:endParaRPr lang="zh-CN" altLang="en-US" sz="1400" dirty="0"/>
        </a:p>
      </dgm:t>
    </dgm:pt>
    <dgm:pt modelId="{FB9E1BBD-4983-7344-97CA-3841CB381B6D}" type="parTrans" cxnId="{1918EE27-9E62-FB40-B68C-3B786A6463EE}">
      <dgm:prSet/>
      <dgm:spPr/>
      <dgm:t>
        <a:bodyPr/>
        <a:lstStyle/>
        <a:p>
          <a:endParaRPr lang="zh-CN" altLang="en-US"/>
        </a:p>
      </dgm:t>
    </dgm:pt>
    <dgm:pt modelId="{5433A5F6-B8AD-524C-B52F-A9EC874BA113}" type="sibTrans" cxnId="{1918EE27-9E62-FB40-B68C-3B786A6463EE}">
      <dgm:prSet/>
      <dgm:spPr/>
      <dgm:t>
        <a:bodyPr/>
        <a:lstStyle/>
        <a:p>
          <a:endParaRPr lang="zh-CN" altLang="en-US"/>
        </a:p>
      </dgm:t>
    </dgm:pt>
    <dgm:pt modelId="{8E9AB11E-76CD-504E-A781-AE867BA483A6}">
      <dgm:prSet custT="1"/>
      <dgm:spPr/>
      <dgm:t>
        <a:bodyPr/>
        <a:lstStyle/>
        <a:p>
          <a:r>
            <a:rPr lang="en-US" altLang="zh-CN" sz="1400" dirty="0" smtClean="0"/>
            <a:t>Binary bits transferred on the physical layer</a:t>
          </a:r>
          <a:endParaRPr lang="zh-CN" altLang="en-US" sz="1400" dirty="0"/>
        </a:p>
      </dgm:t>
    </dgm:pt>
    <dgm:pt modelId="{18080FC5-623C-3E41-BB15-A23804AE58BF}" type="parTrans" cxnId="{47D9B394-287A-C44C-B1B7-CD3E82983041}">
      <dgm:prSet/>
      <dgm:spPr/>
      <dgm:t>
        <a:bodyPr/>
        <a:lstStyle/>
        <a:p>
          <a:endParaRPr lang="zh-CN" altLang="en-US"/>
        </a:p>
      </dgm:t>
    </dgm:pt>
    <dgm:pt modelId="{48C19BB9-CCB6-D841-A8AA-2680B24CBEAC}" type="sibTrans" cxnId="{47D9B394-287A-C44C-B1B7-CD3E82983041}">
      <dgm:prSet/>
      <dgm:spPr/>
      <dgm:t>
        <a:bodyPr/>
        <a:lstStyle/>
        <a:p>
          <a:endParaRPr lang="zh-CN" altLang="en-US"/>
        </a:p>
      </dgm:t>
    </dgm:pt>
    <dgm:pt modelId="{04C3DC26-8480-D541-B1F3-108CFC3C4CF6}">
      <dgm:prSet/>
      <dgm:spPr/>
      <dgm:t>
        <a:bodyPr/>
        <a:lstStyle/>
        <a:p>
          <a:r>
            <a:rPr lang="en-US" altLang="zh-CN" dirty="0" smtClean="0"/>
            <a:t>L6: presentation</a:t>
          </a:r>
          <a:endParaRPr lang="zh-CN" altLang="en-US" dirty="0"/>
        </a:p>
      </dgm:t>
    </dgm:pt>
    <dgm:pt modelId="{302A38CF-05C6-0F4A-AA77-96A959EB7553}" type="parTrans" cxnId="{03779704-CD4C-BD46-87DF-6FB46B19EEB4}">
      <dgm:prSet/>
      <dgm:spPr/>
      <dgm:t>
        <a:bodyPr/>
        <a:lstStyle/>
        <a:p>
          <a:endParaRPr lang="zh-CN" altLang="en-US"/>
        </a:p>
      </dgm:t>
    </dgm:pt>
    <dgm:pt modelId="{B7420F50-1A0A-C541-B78F-913980C7682F}" type="sibTrans" cxnId="{03779704-CD4C-BD46-87DF-6FB46B19EEB4}">
      <dgm:prSet/>
      <dgm:spPr/>
      <dgm:t>
        <a:bodyPr/>
        <a:lstStyle/>
        <a:p>
          <a:endParaRPr lang="zh-CN" altLang="en-US"/>
        </a:p>
      </dgm:t>
    </dgm:pt>
    <dgm:pt modelId="{CE9CC80D-F082-F642-8FF5-F4E1F382C285}">
      <dgm:prSet/>
      <dgm:spPr/>
      <dgm:t>
        <a:bodyPr/>
        <a:lstStyle/>
        <a:p>
          <a:r>
            <a:rPr lang="en-US" altLang="zh-CN" dirty="0" smtClean="0"/>
            <a:t>L5: session</a:t>
          </a:r>
          <a:endParaRPr lang="zh-CN" altLang="en-US" dirty="0"/>
        </a:p>
      </dgm:t>
    </dgm:pt>
    <dgm:pt modelId="{E103CE06-E6EB-3B49-9D7D-7A7042C0502F}" type="parTrans" cxnId="{646DDA5D-B827-8041-91A6-A13A93FD06C1}">
      <dgm:prSet/>
      <dgm:spPr/>
      <dgm:t>
        <a:bodyPr/>
        <a:lstStyle/>
        <a:p>
          <a:endParaRPr lang="zh-CN" altLang="en-US"/>
        </a:p>
      </dgm:t>
    </dgm:pt>
    <dgm:pt modelId="{225D2557-2E8E-CF47-8DF2-D2588C7474A2}" type="sibTrans" cxnId="{646DDA5D-B827-8041-91A6-A13A93FD06C1}">
      <dgm:prSet/>
      <dgm:spPr/>
      <dgm:t>
        <a:bodyPr/>
        <a:lstStyle/>
        <a:p>
          <a:endParaRPr lang="zh-CN" altLang="en-US"/>
        </a:p>
      </dgm:t>
    </dgm:pt>
    <dgm:pt modelId="{EE2E3BF4-ADAC-2E4C-841B-4B9FACB78F71}">
      <dgm:prSet custT="1"/>
      <dgm:spPr/>
      <dgm:t>
        <a:bodyPr/>
        <a:lstStyle/>
        <a:p>
          <a:r>
            <a:rPr lang="en-US" altLang="zh-CN" sz="1400" dirty="0" smtClean="0"/>
            <a:t>Data exchange including encoding, MIME</a:t>
          </a:r>
          <a:endParaRPr lang="zh-CN" altLang="en-US" sz="1400" dirty="0"/>
        </a:p>
      </dgm:t>
    </dgm:pt>
    <dgm:pt modelId="{4E01C6F2-9E1D-3A45-B1A9-821A18CC6E5E}" type="parTrans" cxnId="{64DA2986-BE34-504F-BBB6-D1EFDF83BD0E}">
      <dgm:prSet/>
      <dgm:spPr/>
      <dgm:t>
        <a:bodyPr/>
        <a:lstStyle/>
        <a:p>
          <a:endParaRPr lang="zh-CN" altLang="en-US"/>
        </a:p>
      </dgm:t>
    </dgm:pt>
    <dgm:pt modelId="{A85235EF-F75B-4D4B-907D-D2AF57D42846}" type="sibTrans" cxnId="{64DA2986-BE34-504F-BBB6-D1EFDF83BD0E}">
      <dgm:prSet/>
      <dgm:spPr/>
      <dgm:t>
        <a:bodyPr/>
        <a:lstStyle/>
        <a:p>
          <a:endParaRPr lang="zh-CN" altLang="en-US"/>
        </a:p>
      </dgm:t>
    </dgm:pt>
    <dgm:pt modelId="{84563A20-DF8F-2644-8253-26A45E45EF1A}">
      <dgm:prSet custT="1"/>
      <dgm:spPr/>
      <dgm:t>
        <a:bodyPr/>
        <a:lstStyle/>
        <a:p>
          <a:r>
            <a:rPr lang="en-US" altLang="zh-CN" sz="1400" dirty="0" smtClean="0"/>
            <a:t>User log-in and log-out management</a:t>
          </a:r>
          <a:endParaRPr lang="zh-CN" altLang="en-US" sz="1400" dirty="0"/>
        </a:p>
      </dgm:t>
    </dgm:pt>
    <dgm:pt modelId="{58CF8B83-BF86-294B-A4AF-8B1108408131}" type="parTrans" cxnId="{A52F7788-B3AE-1740-80E4-A1A240C93578}">
      <dgm:prSet/>
      <dgm:spPr/>
      <dgm:t>
        <a:bodyPr/>
        <a:lstStyle/>
        <a:p>
          <a:endParaRPr lang="zh-CN" altLang="en-US"/>
        </a:p>
      </dgm:t>
    </dgm:pt>
    <dgm:pt modelId="{7465998B-DE8D-F249-AC03-5F0921BBCEA2}" type="sibTrans" cxnId="{A52F7788-B3AE-1740-80E4-A1A240C93578}">
      <dgm:prSet/>
      <dgm:spPr/>
      <dgm:t>
        <a:bodyPr/>
        <a:lstStyle/>
        <a:p>
          <a:endParaRPr lang="zh-CN" altLang="en-US"/>
        </a:p>
      </dgm:t>
    </dgm:pt>
    <dgm:pt modelId="{C3990E7B-4963-A64F-B541-F7DD1130612B}" type="pres">
      <dgm:prSet presAssocID="{F49F08F5-749B-0547-9AEC-1983811BFEDB}" presName="linearFlow" presStyleCnt="0">
        <dgm:presLayoutVars>
          <dgm:dir/>
          <dgm:animLvl val="lvl"/>
          <dgm:resizeHandles val="exact"/>
        </dgm:presLayoutVars>
      </dgm:prSet>
      <dgm:spPr/>
      <dgm:t>
        <a:bodyPr/>
        <a:lstStyle/>
        <a:p>
          <a:endParaRPr lang="zh-CN" altLang="en-US"/>
        </a:p>
      </dgm:t>
    </dgm:pt>
    <dgm:pt modelId="{C6D29592-C605-1A48-9C79-E2C21F8B83BE}" type="pres">
      <dgm:prSet presAssocID="{EF90E6CD-1173-2E49-9223-5B92857EF202}" presName="composite" presStyleCnt="0"/>
      <dgm:spPr/>
    </dgm:pt>
    <dgm:pt modelId="{DD861A72-12CB-9046-87F6-998690398BBE}" type="pres">
      <dgm:prSet presAssocID="{EF90E6CD-1173-2E49-9223-5B92857EF202}" presName="parentText" presStyleLbl="alignNode1" presStyleIdx="0" presStyleCnt="7" custLinFactNeighborX="-50000" custLinFactNeighborY="2670">
        <dgm:presLayoutVars>
          <dgm:chMax val="1"/>
          <dgm:bulletEnabled val="1"/>
        </dgm:presLayoutVars>
      </dgm:prSet>
      <dgm:spPr/>
      <dgm:t>
        <a:bodyPr/>
        <a:lstStyle/>
        <a:p>
          <a:endParaRPr lang="zh-CN" altLang="en-US"/>
        </a:p>
      </dgm:t>
    </dgm:pt>
    <dgm:pt modelId="{871A5270-C371-9E44-A310-A334AA27AFAD}" type="pres">
      <dgm:prSet presAssocID="{EF90E6CD-1173-2E49-9223-5B92857EF202}" presName="descendantText" presStyleLbl="alignAcc1" presStyleIdx="0" presStyleCnt="7">
        <dgm:presLayoutVars>
          <dgm:bulletEnabled val="1"/>
        </dgm:presLayoutVars>
      </dgm:prSet>
      <dgm:spPr/>
      <dgm:t>
        <a:bodyPr/>
        <a:lstStyle/>
        <a:p>
          <a:endParaRPr lang="zh-CN" altLang="en-US"/>
        </a:p>
      </dgm:t>
    </dgm:pt>
    <dgm:pt modelId="{900648CE-7844-FB46-A2B5-E6EB33B3ED74}" type="pres">
      <dgm:prSet presAssocID="{C0958041-3F96-194B-AB26-4EE1B0507C50}" presName="sp" presStyleCnt="0"/>
      <dgm:spPr/>
    </dgm:pt>
    <dgm:pt modelId="{E30EDD4C-C56D-6045-ADFC-F4C0E5501127}" type="pres">
      <dgm:prSet presAssocID="{04C3DC26-8480-D541-B1F3-108CFC3C4CF6}" presName="composite" presStyleCnt="0"/>
      <dgm:spPr/>
    </dgm:pt>
    <dgm:pt modelId="{8588930A-E800-0245-8B58-4F03CB8B3EF6}" type="pres">
      <dgm:prSet presAssocID="{04C3DC26-8480-D541-B1F3-108CFC3C4CF6}" presName="parentText" presStyleLbl="alignNode1" presStyleIdx="1" presStyleCnt="7">
        <dgm:presLayoutVars>
          <dgm:chMax val="1"/>
          <dgm:bulletEnabled val="1"/>
        </dgm:presLayoutVars>
      </dgm:prSet>
      <dgm:spPr/>
      <dgm:t>
        <a:bodyPr/>
        <a:lstStyle/>
        <a:p>
          <a:endParaRPr lang="zh-CN" altLang="en-US"/>
        </a:p>
      </dgm:t>
    </dgm:pt>
    <dgm:pt modelId="{76737AC9-D249-9947-9F0A-73AFC86CD4F6}" type="pres">
      <dgm:prSet presAssocID="{04C3DC26-8480-D541-B1F3-108CFC3C4CF6}" presName="descendantText" presStyleLbl="alignAcc1" presStyleIdx="1" presStyleCnt="7">
        <dgm:presLayoutVars>
          <dgm:bulletEnabled val="1"/>
        </dgm:presLayoutVars>
      </dgm:prSet>
      <dgm:spPr/>
      <dgm:t>
        <a:bodyPr/>
        <a:lstStyle/>
        <a:p>
          <a:endParaRPr lang="zh-CN" altLang="en-US"/>
        </a:p>
      </dgm:t>
    </dgm:pt>
    <dgm:pt modelId="{783DED04-87DB-E34E-A021-21E21F8EFF12}" type="pres">
      <dgm:prSet presAssocID="{B7420F50-1A0A-C541-B78F-913980C7682F}" presName="sp" presStyleCnt="0"/>
      <dgm:spPr/>
    </dgm:pt>
    <dgm:pt modelId="{C42E881E-5376-DD4A-962F-3B9EDFF0C075}" type="pres">
      <dgm:prSet presAssocID="{CE9CC80D-F082-F642-8FF5-F4E1F382C285}" presName="composite" presStyleCnt="0"/>
      <dgm:spPr/>
    </dgm:pt>
    <dgm:pt modelId="{36853196-904D-1E49-9423-EF61288A0450}" type="pres">
      <dgm:prSet presAssocID="{CE9CC80D-F082-F642-8FF5-F4E1F382C285}" presName="parentText" presStyleLbl="alignNode1" presStyleIdx="2" presStyleCnt="7">
        <dgm:presLayoutVars>
          <dgm:chMax val="1"/>
          <dgm:bulletEnabled val="1"/>
        </dgm:presLayoutVars>
      </dgm:prSet>
      <dgm:spPr/>
    </dgm:pt>
    <dgm:pt modelId="{B0FD16B7-8E9E-F64B-A9C1-197ADAEEBD64}" type="pres">
      <dgm:prSet presAssocID="{CE9CC80D-F082-F642-8FF5-F4E1F382C285}" presName="descendantText" presStyleLbl="alignAcc1" presStyleIdx="2" presStyleCnt="7">
        <dgm:presLayoutVars>
          <dgm:bulletEnabled val="1"/>
        </dgm:presLayoutVars>
      </dgm:prSet>
      <dgm:spPr/>
      <dgm:t>
        <a:bodyPr/>
        <a:lstStyle/>
        <a:p>
          <a:endParaRPr lang="zh-CN" altLang="en-US"/>
        </a:p>
      </dgm:t>
    </dgm:pt>
    <dgm:pt modelId="{766F9599-9F70-AB4E-AACB-1F04B8012AAA}" type="pres">
      <dgm:prSet presAssocID="{225D2557-2E8E-CF47-8DF2-D2588C7474A2}" presName="sp" presStyleCnt="0"/>
      <dgm:spPr/>
    </dgm:pt>
    <dgm:pt modelId="{48BDF192-3425-4743-A03F-3CEAE862F3F2}" type="pres">
      <dgm:prSet presAssocID="{9A0AD955-1DB4-B24D-BA9B-42AC3A74A616}" presName="composite" presStyleCnt="0"/>
      <dgm:spPr/>
    </dgm:pt>
    <dgm:pt modelId="{0D0EA824-590F-664F-A654-A8B3B8CA6655}" type="pres">
      <dgm:prSet presAssocID="{9A0AD955-1DB4-B24D-BA9B-42AC3A74A616}" presName="parentText" presStyleLbl="alignNode1" presStyleIdx="3" presStyleCnt="7">
        <dgm:presLayoutVars>
          <dgm:chMax val="1"/>
          <dgm:bulletEnabled val="1"/>
        </dgm:presLayoutVars>
      </dgm:prSet>
      <dgm:spPr/>
      <dgm:t>
        <a:bodyPr/>
        <a:lstStyle/>
        <a:p>
          <a:endParaRPr lang="zh-CN" altLang="en-US"/>
        </a:p>
      </dgm:t>
    </dgm:pt>
    <dgm:pt modelId="{603D72A2-1F45-1B4F-934C-32EB61B2E3D4}" type="pres">
      <dgm:prSet presAssocID="{9A0AD955-1DB4-B24D-BA9B-42AC3A74A616}" presName="descendantText" presStyleLbl="alignAcc1" presStyleIdx="3" presStyleCnt="7" custLinFactNeighborX="0">
        <dgm:presLayoutVars>
          <dgm:bulletEnabled val="1"/>
        </dgm:presLayoutVars>
      </dgm:prSet>
      <dgm:spPr/>
      <dgm:t>
        <a:bodyPr/>
        <a:lstStyle/>
        <a:p>
          <a:endParaRPr lang="zh-CN" altLang="en-US"/>
        </a:p>
      </dgm:t>
    </dgm:pt>
    <dgm:pt modelId="{A44F3FFF-A59E-0741-85F3-6478A7CC7F9C}" type="pres">
      <dgm:prSet presAssocID="{1746E749-8BB4-AC4B-95DB-4EF66872D508}" presName="sp" presStyleCnt="0"/>
      <dgm:spPr/>
    </dgm:pt>
    <dgm:pt modelId="{F2D774AB-7B2B-1745-AB99-5EB9F5678EF7}" type="pres">
      <dgm:prSet presAssocID="{CDB00ECD-ED28-3046-8E19-A9E82ED28F2F}" presName="composite" presStyleCnt="0"/>
      <dgm:spPr/>
    </dgm:pt>
    <dgm:pt modelId="{4E95FA8C-167B-164B-A996-BE1BB8D647B7}" type="pres">
      <dgm:prSet presAssocID="{CDB00ECD-ED28-3046-8E19-A9E82ED28F2F}" presName="parentText" presStyleLbl="alignNode1" presStyleIdx="4" presStyleCnt="7">
        <dgm:presLayoutVars>
          <dgm:chMax val="1"/>
          <dgm:bulletEnabled val="1"/>
        </dgm:presLayoutVars>
      </dgm:prSet>
      <dgm:spPr/>
      <dgm:t>
        <a:bodyPr/>
        <a:lstStyle/>
        <a:p>
          <a:endParaRPr lang="zh-CN" altLang="en-US"/>
        </a:p>
      </dgm:t>
    </dgm:pt>
    <dgm:pt modelId="{FF85DB1E-80C0-9B47-8C59-56FD77EDA3F0}" type="pres">
      <dgm:prSet presAssocID="{CDB00ECD-ED28-3046-8E19-A9E82ED28F2F}" presName="descendantText" presStyleLbl="alignAcc1" presStyleIdx="4" presStyleCnt="7">
        <dgm:presLayoutVars>
          <dgm:bulletEnabled val="1"/>
        </dgm:presLayoutVars>
      </dgm:prSet>
      <dgm:spPr/>
      <dgm:t>
        <a:bodyPr/>
        <a:lstStyle/>
        <a:p>
          <a:endParaRPr lang="zh-CN" altLang="en-US"/>
        </a:p>
      </dgm:t>
    </dgm:pt>
    <dgm:pt modelId="{EBBF3927-A1CF-814A-B8A9-20FD6395F90A}" type="pres">
      <dgm:prSet presAssocID="{195DF15E-82A8-3E41-8970-47632A13BE28}" presName="sp" presStyleCnt="0"/>
      <dgm:spPr/>
    </dgm:pt>
    <dgm:pt modelId="{BF10F97B-CA60-DF46-9DBC-D8FFF97FE8FF}" type="pres">
      <dgm:prSet presAssocID="{76396206-F3C0-4149-B010-3209F2656979}" presName="composite" presStyleCnt="0"/>
      <dgm:spPr/>
    </dgm:pt>
    <dgm:pt modelId="{21AA3A49-12DD-7C40-A563-634D8C817E98}" type="pres">
      <dgm:prSet presAssocID="{76396206-F3C0-4149-B010-3209F2656979}" presName="parentText" presStyleLbl="alignNode1" presStyleIdx="5" presStyleCnt="7">
        <dgm:presLayoutVars>
          <dgm:chMax val="1"/>
          <dgm:bulletEnabled val="1"/>
        </dgm:presLayoutVars>
      </dgm:prSet>
      <dgm:spPr/>
      <dgm:t>
        <a:bodyPr/>
        <a:lstStyle/>
        <a:p>
          <a:endParaRPr lang="zh-CN" altLang="en-US"/>
        </a:p>
      </dgm:t>
    </dgm:pt>
    <dgm:pt modelId="{C691E3E7-4304-9248-8457-47D38B805C59}" type="pres">
      <dgm:prSet presAssocID="{76396206-F3C0-4149-B010-3209F2656979}" presName="descendantText" presStyleLbl="alignAcc1" presStyleIdx="5" presStyleCnt="7">
        <dgm:presLayoutVars>
          <dgm:bulletEnabled val="1"/>
        </dgm:presLayoutVars>
      </dgm:prSet>
      <dgm:spPr/>
      <dgm:t>
        <a:bodyPr/>
        <a:lstStyle/>
        <a:p>
          <a:endParaRPr lang="zh-CN" altLang="en-US"/>
        </a:p>
      </dgm:t>
    </dgm:pt>
    <dgm:pt modelId="{50BE335F-374B-FA4E-A29A-9DF52A88D2D7}" type="pres">
      <dgm:prSet presAssocID="{BD73A1DC-FAD9-4B4C-AF3C-2CE5EB2C11A9}" presName="sp" presStyleCnt="0"/>
      <dgm:spPr/>
    </dgm:pt>
    <dgm:pt modelId="{4A32CE55-AFC2-FA4A-933C-7410F339BB87}" type="pres">
      <dgm:prSet presAssocID="{AE72ADA9-7922-C14E-9247-D0B905846EB1}" presName="composite" presStyleCnt="0"/>
      <dgm:spPr/>
    </dgm:pt>
    <dgm:pt modelId="{9ADCCD1B-5403-CB42-9C15-C53202875CD1}" type="pres">
      <dgm:prSet presAssocID="{AE72ADA9-7922-C14E-9247-D0B905846EB1}" presName="parentText" presStyleLbl="alignNode1" presStyleIdx="6" presStyleCnt="7">
        <dgm:presLayoutVars>
          <dgm:chMax val="1"/>
          <dgm:bulletEnabled val="1"/>
        </dgm:presLayoutVars>
      </dgm:prSet>
      <dgm:spPr/>
      <dgm:t>
        <a:bodyPr/>
        <a:lstStyle/>
        <a:p>
          <a:endParaRPr lang="zh-CN" altLang="en-US"/>
        </a:p>
      </dgm:t>
    </dgm:pt>
    <dgm:pt modelId="{A065D013-E7ED-D044-A3BF-25607C0C4E76}" type="pres">
      <dgm:prSet presAssocID="{AE72ADA9-7922-C14E-9247-D0B905846EB1}" presName="descendantText" presStyleLbl="alignAcc1" presStyleIdx="6" presStyleCnt="7">
        <dgm:presLayoutVars>
          <dgm:bulletEnabled val="1"/>
        </dgm:presLayoutVars>
      </dgm:prSet>
      <dgm:spPr/>
      <dgm:t>
        <a:bodyPr/>
        <a:lstStyle/>
        <a:p>
          <a:endParaRPr lang="zh-CN" altLang="en-US"/>
        </a:p>
      </dgm:t>
    </dgm:pt>
  </dgm:ptLst>
  <dgm:cxnLst>
    <dgm:cxn modelId="{64DA2986-BE34-504F-BBB6-D1EFDF83BD0E}" srcId="{04C3DC26-8480-D541-B1F3-108CFC3C4CF6}" destId="{EE2E3BF4-ADAC-2E4C-841B-4B9FACB78F71}" srcOrd="0" destOrd="0" parTransId="{4E01C6F2-9E1D-3A45-B1A9-821A18CC6E5E}" sibTransId="{A85235EF-F75B-4D4B-907D-D2AF57D42846}"/>
    <dgm:cxn modelId="{CA79704C-F1FC-5A4E-B0B8-850D6243A309}" type="presOf" srcId="{76396206-F3C0-4149-B010-3209F2656979}" destId="{21AA3A49-12DD-7C40-A563-634D8C817E98}" srcOrd="0" destOrd="0" presId="urn:microsoft.com/office/officeart/2005/8/layout/chevron2"/>
    <dgm:cxn modelId="{AD15EDD8-2DF8-3E4C-BDEC-0E8F1D12D2CE}" srcId="{EF90E6CD-1173-2E49-9223-5B92857EF202}" destId="{430A4247-DD84-E341-8900-91D7A06F9798}" srcOrd="0" destOrd="0" parTransId="{03EEF805-1E28-5C43-A7E1-7DF5D69D7093}" sibTransId="{DB226331-1A9E-2E41-A4AB-46326C17A7C8}"/>
    <dgm:cxn modelId="{EDC926C6-55F1-0547-8B8B-90DAB5D6E70D}" type="presOf" srcId="{430A4247-DD84-E341-8900-91D7A06F9798}" destId="{871A5270-C371-9E44-A310-A334AA27AFAD}" srcOrd="0" destOrd="0" presId="urn:microsoft.com/office/officeart/2005/8/layout/chevron2"/>
    <dgm:cxn modelId="{0507A345-C347-2C48-B983-8DE55377EDAA}" type="presOf" srcId="{EE2E3BF4-ADAC-2E4C-841B-4B9FACB78F71}" destId="{76737AC9-D249-9947-9F0A-73AFC86CD4F6}" srcOrd="0" destOrd="0" presId="urn:microsoft.com/office/officeart/2005/8/layout/chevron2"/>
    <dgm:cxn modelId="{3A2858C7-110B-A944-8A6C-CE7D60A87AA6}" srcId="{F49F08F5-749B-0547-9AEC-1983811BFEDB}" destId="{76396206-F3C0-4149-B010-3209F2656979}" srcOrd="5" destOrd="0" parTransId="{01662EF1-1A6A-B94E-9678-CB55A9B31559}" sibTransId="{BD73A1DC-FAD9-4B4C-AF3C-2CE5EB2C11A9}"/>
    <dgm:cxn modelId="{348C6437-8FC0-0D41-82BA-ACBE5669CC29}" srcId="{CDB00ECD-ED28-3046-8E19-A9E82ED28F2F}" destId="{B819B724-34C2-4C47-9B77-925A959EED55}" srcOrd="0" destOrd="0" parTransId="{C09F0B6F-5F9F-1C40-A399-BD30D828EEA5}" sibTransId="{9D8BD8AA-71FB-924F-BFAD-9D77E73574C1}"/>
    <dgm:cxn modelId="{3F58B7B8-DBF2-5048-A658-B6A692E1C78F}" srcId="{F49F08F5-749B-0547-9AEC-1983811BFEDB}" destId="{9A0AD955-1DB4-B24D-BA9B-42AC3A74A616}" srcOrd="3" destOrd="0" parTransId="{7193177B-5204-B843-A0AB-4AEF65567C32}" sibTransId="{1746E749-8BB4-AC4B-95DB-4EF66872D508}"/>
    <dgm:cxn modelId="{E68CC2D5-8218-914D-936F-6CEFFCE2D93A}" srcId="{F49F08F5-749B-0547-9AEC-1983811BFEDB}" destId="{EF90E6CD-1173-2E49-9223-5B92857EF202}" srcOrd="0" destOrd="0" parTransId="{85D3EAF4-A596-AB4E-907F-C513DA097B29}" sibTransId="{C0958041-3F96-194B-AB26-4EE1B0507C50}"/>
    <dgm:cxn modelId="{A89C63C9-606F-FB46-B955-F3FF4ED0C66E}" srcId="{F49F08F5-749B-0547-9AEC-1983811BFEDB}" destId="{CDB00ECD-ED28-3046-8E19-A9E82ED28F2F}" srcOrd="4" destOrd="0" parTransId="{C06D6DFE-DB07-874F-866F-0AA05EBA46DB}" sibTransId="{195DF15E-82A8-3E41-8970-47632A13BE28}"/>
    <dgm:cxn modelId="{E5139922-722E-3D44-A411-FE5EA863EE35}" type="presOf" srcId="{04C3DC26-8480-D541-B1F3-108CFC3C4CF6}" destId="{8588930A-E800-0245-8B58-4F03CB8B3EF6}" srcOrd="0" destOrd="0" presId="urn:microsoft.com/office/officeart/2005/8/layout/chevron2"/>
    <dgm:cxn modelId="{DEE2FAEF-E6B3-7E40-BE65-A36721E0DDBA}" type="presOf" srcId="{AE72ADA9-7922-C14E-9247-D0B905846EB1}" destId="{9ADCCD1B-5403-CB42-9C15-C53202875CD1}" srcOrd="0" destOrd="0" presId="urn:microsoft.com/office/officeart/2005/8/layout/chevron2"/>
    <dgm:cxn modelId="{6254698F-D387-EB4C-9F74-2CD267B32F88}" type="presOf" srcId="{2B6BFAC4-FD03-7643-AB17-B1059A053143}" destId="{C691E3E7-4304-9248-8457-47D38B805C59}" srcOrd="0" destOrd="0" presId="urn:microsoft.com/office/officeart/2005/8/layout/chevron2"/>
    <dgm:cxn modelId="{301C16E2-FF3E-E645-B9DC-B8F0AD650448}" srcId="{F49F08F5-749B-0547-9AEC-1983811BFEDB}" destId="{AE72ADA9-7922-C14E-9247-D0B905846EB1}" srcOrd="6" destOrd="0" parTransId="{E5258950-6758-3249-A87B-F3361C8892E5}" sibTransId="{0CE351F6-EFEB-DE4B-A295-938849BA7AC6}"/>
    <dgm:cxn modelId="{6C346993-90FA-A945-9C9B-1ADDFD38B1BF}" type="presOf" srcId="{EF90E6CD-1173-2E49-9223-5B92857EF202}" destId="{DD861A72-12CB-9046-87F6-998690398BBE}" srcOrd="0" destOrd="0" presId="urn:microsoft.com/office/officeart/2005/8/layout/chevron2"/>
    <dgm:cxn modelId="{03779704-CD4C-BD46-87DF-6FB46B19EEB4}" srcId="{F49F08F5-749B-0547-9AEC-1983811BFEDB}" destId="{04C3DC26-8480-D541-B1F3-108CFC3C4CF6}" srcOrd="1" destOrd="0" parTransId="{302A38CF-05C6-0F4A-AA77-96A959EB7553}" sibTransId="{B7420F50-1A0A-C541-B78F-913980C7682F}"/>
    <dgm:cxn modelId="{AAA5EECB-0FF8-7A4D-A371-959B7CA74173}" type="presOf" srcId="{8E9AB11E-76CD-504E-A781-AE867BA483A6}" destId="{A065D013-E7ED-D044-A3BF-25607C0C4E76}" srcOrd="0" destOrd="0" presId="urn:microsoft.com/office/officeart/2005/8/layout/chevron2"/>
    <dgm:cxn modelId="{AC46B4A3-26E0-E34F-8E02-17709C2E9A0B}" type="presOf" srcId="{CDB00ECD-ED28-3046-8E19-A9E82ED28F2F}" destId="{4E95FA8C-167B-164B-A996-BE1BB8D647B7}" srcOrd="0" destOrd="0" presId="urn:microsoft.com/office/officeart/2005/8/layout/chevron2"/>
    <dgm:cxn modelId="{AA457032-EBF2-1E40-843D-9DFC1D97D054}" type="presOf" srcId="{CE9CC80D-F082-F642-8FF5-F4E1F382C285}" destId="{36853196-904D-1E49-9423-EF61288A0450}" srcOrd="0" destOrd="0" presId="urn:microsoft.com/office/officeart/2005/8/layout/chevron2"/>
    <dgm:cxn modelId="{8F86DA6D-F383-A744-B8E3-025C5811336F}" type="presOf" srcId="{B819B724-34C2-4C47-9B77-925A959EED55}" destId="{FF85DB1E-80C0-9B47-8C59-56FD77EDA3F0}" srcOrd="0" destOrd="0" presId="urn:microsoft.com/office/officeart/2005/8/layout/chevron2"/>
    <dgm:cxn modelId="{A83B950D-29FB-3B41-A889-6F4283484047}" srcId="{9A0AD955-1DB4-B24D-BA9B-42AC3A74A616}" destId="{59C31D83-DE2B-5246-B4B1-4DD0DF27018B}" srcOrd="0" destOrd="0" parTransId="{A77FD438-D38E-BA43-9915-DB1E32106501}" sibTransId="{637DD488-E362-3743-9DCF-DB00C1BBADCB}"/>
    <dgm:cxn modelId="{E6372A0D-1CDB-3149-BCCB-36E999B8AAA8}" type="presOf" srcId="{F49F08F5-749B-0547-9AEC-1983811BFEDB}" destId="{C3990E7B-4963-A64F-B541-F7DD1130612B}" srcOrd="0" destOrd="0" presId="urn:microsoft.com/office/officeart/2005/8/layout/chevron2"/>
    <dgm:cxn modelId="{73D7305F-28FD-A244-8C67-08E99A8D4630}" type="presOf" srcId="{9A0AD955-1DB4-B24D-BA9B-42AC3A74A616}" destId="{0D0EA824-590F-664F-A654-A8B3B8CA6655}" srcOrd="0" destOrd="0" presId="urn:microsoft.com/office/officeart/2005/8/layout/chevron2"/>
    <dgm:cxn modelId="{A52F7788-B3AE-1740-80E4-A1A240C93578}" srcId="{CE9CC80D-F082-F642-8FF5-F4E1F382C285}" destId="{84563A20-DF8F-2644-8253-26A45E45EF1A}" srcOrd="0" destOrd="0" parTransId="{58CF8B83-BF86-294B-A4AF-8B1108408131}" sibTransId="{7465998B-DE8D-F249-AC03-5F0921BBCEA2}"/>
    <dgm:cxn modelId="{DD47B691-D752-5F42-BD84-61BC1B1F2138}" type="presOf" srcId="{59C31D83-DE2B-5246-B4B1-4DD0DF27018B}" destId="{603D72A2-1F45-1B4F-934C-32EB61B2E3D4}" srcOrd="0" destOrd="0" presId="urn:microsoft.com/office/officeart/2005/8/layout/chevron2"/>
    <dgm:cxn modelId="{AE4B1C64-2217-944F-BAE9-81FBBE1C1BA6}" type="presOf" srcId="{84563A20-DF8F-2644-8253-26A45E45EF1A}" destId="{B0FD16B7-8E9E-F64B-A9C1-197ADAEEBD64}" srcOrd="0" destOrd="0" presId="urn:microsoft.com/office/officeart/2005/8/layout/chevron2"/>
    <dgm:cxn modelId="{47D9B394-287A-C44C-B1B7-CD3E82983041}" srcId="{AE72ADA9-7922-C14E-9247-D0B905846EB1}" destId="{8E9AB11E-76CD-504E-A781-AE867BA483A6}" srcOrd="0" destOrd="0" parTransId="{18080FC5-623C-3E41-BB15-A23804AE58BF}" sibTransId="{48C19BB9-CCB6-D841-A8AA-2680B24CBEAC}"/>
    <dgm:cxn modelId="{1918EE27-9E62-FB40-B68C-3B786A6463EE}" srcId="{76396206-F3C0-4149-B010-3209F2656979}" destId="{2B6BFAC4-FD03-7643-AB17-B1059A053143}" srcOrd="0" destOrd="0" parTransId="{FB9E1BBD-4983-7344-97CA-3841CB381B6D}" sibTransId="{5433A5F6-B8AD-524C-B52F-A9EC874BA113}"/>
    <dgm:cxn modelId="{646DDA5D-B827-8041-91A6-A13A93FD06C1}" srcId="{F49F08F5-749B-0547-9AEC-1983811BFEDB}" destId="{CE9CC80D-F082-F642-8FF5-F4E1F382C285}" srcOrd="2" destOrd="0" parTransId="{E103CE06-E6EB-3B49-9D7D-7A7042C0502F}" sibTransId="{225D2557-2E8E-CF47-8DF2-D2588C7474A2}"/>
    <dgm:cxn modelId="{1D8EB1AB-7860-624B-ACEE-A41BCB992AA1}" type="presParOf" srcId="{C3990E7B-4963-A64F-B541-F7DD1130612B}" destId="{C6D29592-C605-1A48-9C79-E2C21F8B83BE}" srcOrd="0" destOrd="0" presId="urn:microsoft.com/office/officeart/2005/8/layout/chevron2"/>
    <dgm:cxn modelId="{3204274D-882C-E941-8634-74D65ECE993E}" type="presParOf" srcId="{C6D29592-C605-1A48-9C79-E2C21F8B83BE}" destId="{DD861A72-12CB-9046-87F6-998690398BBE}" srcOrd="0" destOrd="0" presId="urn:microsoft.com/office/officeart/2005/8/layout/chevron2"/>
    <dgm:cxn modelId="{59C18651-113A-1C46-B153-367969C26366}" type="presParOf" srcId="{C6D29592-C605-1A48-9C79-E2C21F8B83BE}" destId="{871A5270-C371-9E44-A310-A334AA27AFAD}" srcOrd="1" destOrd="0" presId="urn:microsoft.com/office/officeart/2005/8/layout/chevron2"/>
    <dgm:cxn modelId="{DCDB258B-2919-E04D-954F-3AF6429ECF74}" type="presParOf" srcId="{C3990E7B-4963-A64F-B541-F7DD1130612B}" destId="{900648CE-7844-FB46-A2B5-E6EB33B3ED74}" srcOrd="1" destOrd="0" presId="urn:microsoft.com/office/officeart/2005/8/layout/chevron2"/>
    <dgm:cxn modelId="{27F02509-FD10-6942-B8AC-59000B236991}" type="presParOf" srcId="{C3990E7B-4963-A64F-B541-F7DD1130612B}" destId="{E30EDD4C-C56D-6045-ADFC-F4C0E5501127}" srcOrd="2" destOrd="0" presId="urn:microsoft.com/office/officeart/2005/8/layout/chevron2"/>
    <dgm:cxn modelId="{DBA4251D-2C7F-F44B-9D56-6858503A2C3B}" type="presParOf" srcId="{E30EDD4C-C56D-6045-ADFC-F4C0E5501127}" destId="{8588930A-E800-0245-8B58-4F03CB8B3EF6}" srcOrd="0" destOrd="0" presId="urn:microsoft.com/office/officeart/2005/8/layout/chevron2"/>
    <dgm:cxn modelId="{6CD90C27-CFB7-4D4A-8971-7C283A24D532}" type="presParOf" srcId="{E30EDD4C-C56D-6045-ADFC-F4C0E5501127}" destId="{76737AC9-D249-9947-9F0A-73AFC86CD4F6}" srcOrd="1" destOrd="0" presId="urn:microsoft.com/office/officeart/2005/8/layout/chevron2"/>
    <dgm:cxn modelId="{CC1D35BC-F8F7-4E48-BCA3-5F5EC567C561}" type="presParOf" srcId="{C3990E7B-4963-A64F-B541-F7DD1130612B}" destId="{783DED04-87DB-E34E-A021-21E21F8EFF12}" srcOrd="3" destOrd="0" presId="urn:microsoft.com/office/officeart/2005/8/layout/chevron2"/>
    <dgm:cxn modelId="{3E2B4864-1561-654C-860C-94E01956C79F}" type="presParOf" srcId="{C3990E7B-4963-A64F-B541-F7DD1130612B}" destId="{C42E881E-5376-DD4A-962F-3B9EDFF0C075}" srcOrd="4" destOrd="0" presId="urn:microsoft.com/office/officeart/2005/8/layout/chevron2"/>
    <dgm:cxn modelId="{A3AFE005-BEA0-6245-89DA-EADC0FCC0A84}" type="presParOf" srcId="{C42E881E-5376-DD4A-962F-3B9EDFF0C075}" destId="{36853196-904D-1E49-9423-EF61288A0450}" srcOrd="0" destOrd="0" presId="urn:microsoft.com/office/officeart/2005/8/layout/chevron2"/>
    <dgm:cxn modelId="{82F9CA83-C6FA-C24D-BF7C-1AB1FE7F4CB2}" type="presParOf" srcId="{C42E881E-5376-DD4A-962F-3B9EDFF0C075}" destId="{B0FD16B7-8E9E-F64B-A9C1-197ADAEEBD64}" srcOrd="1" destOrd="0" presId="urn:microsoft.com/office/officeart/2005/8/layout/chevron2"/>
    <dgm:cxn modelId="{E5511088-3DF6-F040-AA5F-45F59ADCA2D3}" type="presParOf" srcId="{C3990E7B-4963-A64F-B541-F7DD1130612B}" destId="{766F9599-9F70-AB4E-AACB-1F04B8012AAA}" srcOrd="5" destOrd="0" presId="urn:microsoft.com/office/officeart/2005/8/layout/chevron2"/>
    <dgm:cxn modelId="{904BBDB9-7755-C241-A08F-4F9BD32754AD}" type="presParOf" srcId="{C3990E7B-4963-A64F-B541-F7DD1130612B}" destId="{48BDF192-3425-4743-A03F-3CEAE862F3F2}" srcOrd="6" destOrd="0" presId="urn:microsoft.com/office/officeart/2005/8/layout/chevron2"/>
    <dgm:cxn modelId="{269250E3-2539-BD48-A20D-1FD279DE5777}" type="presParOf" srcId="{48BDF192-3425-4743-A03F-3CEAE862F3F2}" destId="{0D0EA824-590F-664F-A654-A8B3B8CA6655}" srcOrd="0" destOrd="0" presId="urn:microsoft.com/office/officeart/2005/8/layout/chevron2"/>
    <dgm:cxn modelId="{9A480A54-E4EC-4D47-A15F-0E72955A182B}" type="presParOf" srcId="{48BDF192-3425-4743-A03F-3CEAE862F3F2}" destId="{603D72A2-1F45-1B4F-934C-32EB61B2E3D4}" srcOrd="1" destOrd="0" presId="urn:microsoft.com/office/officeart/2005/8/layout/chevron2"/>
    <dgm:cxn modelId="{6F66A893-AED8-784F-B6CC-D69A8EBB0DC8}" type="presParOf" srcId="{C3990E7B-4963-A64F-B541-F7DD1130612B}" destId="{A44F3FFF-A59E-0741-85F3-6478A7CC7F9C}" srcOrd="7" destOrd="0" presId="urn:microsoft.com/office/officeart/2005/8/layout/chevron2"/>
    <dgm:cxn modelId="{58296D34-B400-1D40-AB99-FFF538A10CD4}" type="presParOf" srcId="{C3990E7B-4963-A64F-B541-F7DD1130612B}" destId="{F2D774AB-7B2B-1745-AB99-5EB9F5678EF7}" srcOrd="8" destOrd="0" presId="urn:microsoft.com/office/officeart/2005/8/layout/chevron2"/>
    <dgm:cxn modelId="{3092CCC5-FC0E-C14F-A06F-0C8712225CEB}" type="presParOf" srcId="{F2D774AB-7B2B-1745-AB99-5EB9F5678EF7}" destId="{4E95FA8C-167B-164B-A996-BE1BB8D647B7}" srcOrd="0" destOrd="0" presId="urn:microsoft.com/office/officeart/2005/8/layout/chevron2"/>
    <dgm:cxn modelId="{CCDD0A64-76B5-D544-B0E0-42FE3A448AAF}" type="presParOf" srcId="{F2D774AB-7B2B-1745-AB99-5EB9F5678EF7}" destId="{FF85DB1E-80C0-9B47-8C59-56FD77EDA3F0}" srcOrd="1" destOrd="0" presId="urn:microsoft.com/office/officeart/2005/8/layout/chevron2"/>
    <dgm:cxn modelId="{BEFA3B5B-BD65-5B45-8911-DE4E2FFC00BB}" type="presParOf" srcId="{C3990E7B-4963-A64F-B541-F7DD1130612B}" destId="{EBBF3927-A1CF-814A-B8A9-20FD6395F90A}" srcOrd="9" destOrd="0" presId="urn:microsoft.com/office/officeart/2005/8/layout/chevron2"/>
    <dgm:cxn modelId="{AFF97FD1-4456-F64D-BA0A-3F0DC2419555}" type="presParOf" srcId="{C3990E7B-4963-A64F-B541-F7DD1130612B}" destId="{BF10F97B-CA60-DF46-9DBC-D8FFF97FE8FF}" srcOrd="10" destOrd="0" presId="urn:microsoft.com/office/officeart/2005/8/layout/chevron2"/>
    <dgm:cxn modelId="{F17BC5A7-DD30-BB43-A210-CB6FDBC5C41F}" type="presParOf" srcId="{BF10F97B-CA60-DF46-9DBC-D8FFF97FE8FF}" destId="{21AA3A49-12DD-7C40-A563-634D8C817E98}" srcOrd="0" destOrd="0" presId="urn:microsoft.com/office/officeart/2005/8/layout/chevron2"/>
    <dgm:cxn modelId="{677E2CD9-61A6-1B4F-B341-E8138BC9D93F}" type="presParOf" srcId="{BF10F97B-CA60-DF46-9DBC-D8FFF97FE8FF}" destId="{C691E3E7-4304-9248-8457-47D38B805C59}" srcOrd="1" destOrd="0" presId="urn:microsoft.com/office/officeart/2005/8/layout/chevron2"/>
    <dgm:cxn modelId="{F222A89B-25D4-D744-A29D-7324AE5B04BB}" type="presParOf" srcId="{C3990E7B-4963-A64F-B541-F7DD1130612B}" destId="{50BE335F-374B-FA4E-A29A-9DF52A88D2D7}" srcOrd="11" destOrd="0" presId="urn:microsoft.com/office/officeart/2005/8/layout/chevron2"/>
    <dgm:cxn modelId="{9A2CB3EB-5C87-C74A-9B71-76A2D247A0B4}" type="presParOf" srcId="{C3990E7B-4963-A64F-B541-F7DD1130612B}" destId="{4A32CE55-AFC2-FA4A-933C-7410F339BB87}" srcOrd="12" destOrd="0" presId="urn:microsoft.com/office/officeart/2005/8/layout/chevron2"/>
    <dgm:cxn modelId="{091B3B2C-3835-0447-8593-3C67061E8152}" type="presParOf" srcId="{4A32CE55-AFC2-FA4A-933C-7410F339BB87}" destId="{9ADCCD1B-5403-CB42-9C15-C53202875CD1}" srcOrd="0" destOrd="0" presId="urn:microsoft.com/office/officeart/2005/8/layout/chevron2"/>
    <dgm:cxn modelId="{DA4DC37B-A06A-CF48-99D0-CBD728B123FE}" type="presParOf" srcId="{4A32CE55-AFC2-FA4A-933C-7410F339BB87}" destId="{A065D013-E7ED-D044-A3BF-25607C0C4E76}"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861A72-12CB-9046-87F6-998690398BBE}">
      <dsp:nvSpPr>
        <dsp:cNvPr id="0" name=""/>
        <dsp:cNvSpPr/>
      </dsp:nvSpPr>
      <dsp:spPr>
        <a:xfrm rot="5400000">
          <a:off x="-99156" y="120344"/>
          <a:ext cx="661043" cy="462730"/>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altLang="zh-CN" sz="600" kern="1200" dirty="0" smtClean="0"/>
            <a:t>L7: </a:t>
          </a:r>
          <a:r>
            <a:rPr lang="en-US" altLang="zh-CN" sz="600" kern="1200" dirty="0" smtClean="0"/>
            <a:t>application</a:t>
          </a:r>
          <a:endParaRPr lang="zh-CN" altLang="en-US" sz="600" kern="1200" dirty="0"/>
        </a:p>
      </dsp:txBody>
      <dsp:txXfrm rot="-5400000">
        <a:off x="1" y="252552"/>
        <a:ext cx="462730" cy="198313"/>
      </dsp:txXfrm>
    </dsp:sp>
    <dsp:sp modelId="{871A5270-C371-9E44-A310-A334AA27AFAD}">
      <dsp:nvSpPr>
        <dsp:cNvPr id="0" name=""/>
        <dsp:cNvSpPr/>
      </dsp:nvSpPr>
      <dsp:spPr>
        <a:xfrm rot="5400000">
          <a:off x="1502425" y="-1036157"/>
          <a:ext cx="429678" cy="2509068"/>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altLang="zh-CN" sz="1400" kern="1200" dirty="0" smtClean="0"/>
            <a:t>App. Protocols: HTTP/HTTPs, SMTP, IMAP, FTP etc.</a:t>
          </a:r>
          <a:endParaRPr lang="zh-CN" altLang="en-US" sz="1400" kern="1200" dirty="0"/>
        </a:p>
      </dsp:txBody>
      <dsp:txXfrm rot="-5400000">
        <a:off x="462731" y="24512"/>
        <a:ext cx="2488093" cy="387728"/>
      </dsp:txXfrm>
    </dsp:sp>
    <dsp:sp modelId="{C7E76653-EDA0-3C4E-9E58-341AFB4EB031}">
      <dsp:nvSpPr>
        <dsp:cNvPr id="0" name=""/>
        <dsp:cNvSpPr/>
      </dsp:nvSpPr>
      <dsp:spPr>
        <a:xfrm rot="5400000">
          <a:off x="-99156" y="664441"/>
          <a:ext cx="661043" cy="462730"/>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altLang="zh-CN" sz="600" kern="1200" dirty="0" smtClean="0"/>
            <a:t>L6: presentation</a:t>
          </a:r>
          <a:endParaRPr lang="zh-CN" altLang="en-US" sz="600" kern="1200" dirty="0"/>
        </a:p>
      </dsp:txBody>
      <dsp:txXfrm rot="-5400000">
        <a:off x="1" y="796649"/>
        <a:ext cx="462730" cy="198313"/>
      </dsp:txXfrm>
    </dsp:sp>
    <dsp:sp modelId="{0EB027AB-259D-A04B-A598-D6384912C331}">
      <dsp:nvSpPr>
        <dsp:cNvPr id="0" name=""/>
        <dsp:cNvSpPr/>
      </dsp:nvSpPr>
      <dsp:spPr>
        <a:xfrm rot="5400000">
          <a:off x="1502425" y="-474410"/>
          <a:ext cx="429678" cy="2509068"/>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altLang="zh-CN" sz="1400" kern="1200" dirty="0" smtClean="0"/>
            <a:t> Data exchange including encoding, MIME</a:t>
          </a:r>
          <a:endParaRPr lang="zh-CN" altLang="en-US" sz="1400" kern="1200" dirty="0"/>
        </a:p>
      </dsp:txBody>
      <dsp:txXfrm rot="-5400000">
        <a:off x="462731" y="586259"/>
        <a:ext cx="2488093" cy="387728"/>
      </dsp:txXfrm>
    </dsp:sp>
    <dsp:sp modelId="{E82ED299-F803-8346-B968-45F13AAA1469}">
      <dsp:nvSpPr>
        <dsp:cNvPr id="0" name=""/>
        <dsp:cNvSpPr/>
      </dsp:nvSpPr>
      <dsp:spPr>
        <a:xfrm rot="5400000">
          <a:off x="-99156" y="1226188"/>
          <a:ext cx="661043" cy="462730"/>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altLang="zh-CN" sz="600" kern="1200" dirty="0" smtClean="0"/>
            <a:t>L5: session</a:t>
          </a:r>
          <a:endParaRPr lang="zh-CN" altLang="en-US" sz="600" kern="1200" dirty="0"/>
        </a:p>
      </dsp:txBody>
      <dsp:txXfrm rot="-5400000">
        <a:off x="1" y="1358396"/>
        <a:ext cx="462730" cy="198313"/>
      </dsp:txXfrm>
    </dsp:sp>
    <dsp:sp modelId="{BDCA07A1-6D9A-C84A-9257-95189BC5DB9E}">
      <dsp:nvSpPr>
        <dsp:cNvPr id="0" name=""/>
        <dsp:cNvSpPr/>
      </dsp:nvSpPr>
      <dsp:spPr>
        <a:xfrm rot="5400000">
          <a:off x="1502425" y="87336"/>
          <a:ext cx="429678" cy="2509068"/>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altLang="zh-CN" sz="1400" kern="1200" dirty="0" smtClean="0"/>
            <a:t>User log-in and log-out management</a:t>
          </a:r>
          <a:endParaRPr lang="zh-CN" altLang="en-US" sz="1400" kern="1200" dirty="0"/>
        </a:p>
      </dsp:txBody>
      <dsp:txXfrm rot="-5400000">
        <a:off x="462731" y="1148006"/>
        <a:ext cx="2488093" cy="387728"/>
      </dsp:txXfrm>
    </dsp:sp>
    <dsp:sp modelId="{0D0EA824-590F-664F-A654-A8B3B8CA6655}">
      <dsp:nvSpPr>
        <dsp:cNvPr id="0" name=""/>
        <dsp:cNvSpPr/>
      </dsp:nvSpPr>
      <dsp:spPr>
        <a:xfrm rot="5400000">
          <a:off x="-99156" y="1787934"/>
          <a:ext cx="661043" cy="462730"/>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altLang="zh-CN" sz="600" kern="1200" dirty="0" smtClean="0"/>
            <a:t>L4: transport</a:t>
          </a:r>
          <a:endParaRPr lang="zh-CN" altLang="en-US" sz="600" kern="1200" dirty="0"/>
        </a:p>
      </dsp:txBody>
      <dsp:txXfrm rot="-5400000">
        <a:off x="1" y="1920142"/>
        <a:ext cx="462730" cy="198313"/>
      </dsp:txXfrm>
    </dsp:sp>
    <dsp:sp modelId="{603D72A2-1F45-1B4F-934C-32EB61B2E3D4}">
      <dsp:nvSpPr>
        <dsp:cNvPr id="0" name=""/>
        <dsp:cNvSpPr/>
      </dsp:nvSpPr>
      <dsp:spPr>
        <a:xfrm rot="5400000">
          <a:off x="1502425" y="649083"/>
          <a:ext cx="429678" cy="2509068"/>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altLang="zh-CN" sz="1400" kern="1200" dirty="0" smtClean="0"/>
            <a:t>Application messages is </a:t>
          </a:r>
          <a:r>
            <a:rPr lang="en-US" altLang="zh-CN" sz="1400" kern="1200" dirty="0" smtClean="0"/>
            <a:t>enveloped into TCP segments</a:t>
          </a:r>
          <a:endParaRPr lang="zh-CN" altLang="en-US" sz="1400" kern="1200" dirty="0"/>
        </a:p>
      </dsp:txBody>
      <dsp:txXfrm rot="-5400000">
        <a:off x="462731" y="1709753"/>
        <a:ext cx="2488093" cy="387728"/>
      </dsp:txXfrm>
    </dsp:sp>
    <dsp:sp modelId="{4E95FA8C-167B-164B-A996-BE1BB8D647B7}">
      <dsp:nvSpPr>
        <dsp:cNvPr id="0" name=""/>
        <dsp:cNvSpPr/>
      </dsp:nvSpPr>
      <dsp:spPr>
        <a:xfrm rot="5400000">
          <a:off x="-99156" y="2349681"/>
          <a:ext cx="661043" cy="462730"/>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altLang="zh-CN" sz="600" kern="1200" dirty="0" smtClean="0"/>
            <a:t>L3: network</a:t>
          </a:r>
          <a:endParaRPr lang="zh-CN" altLang="en-US" sz="600" kern="1200" dirty="0"/>
        </a:p>
      </dsp:txBody>
      <dsp:txXfrm rot="-5400000">
        <a:off x="1" y="2481889"/>
        <a:ext cx="462730" cy="198313"/>
      </dsp:txXfrm>
    </dsp:sp>
    <dsp:sp modelId="{FF85DB1E-80C0-9B47-8C59-56FD77EDA3F0}">
      <dsp:nvSpPr>
        <dsp:cNvPr id="0" name=""/>
        <dsp:cNvSpPr/>
      </dsp:nvSpPr>
      <dsp:spPr>
        <a:xfrm rot="5400000">
          <a:off x="1502425" y="1210829"/>
          <a:ext cx="429678" cy="2509068"/>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altLang="zh-CN" sz="1400" kern="1200" dirty="0" smtClean="0"/>
            <a:t>Segments from L4 is encapsulated into datagrams</a:t>
          </a:r>
          <a:endParaRPr lang="zh-CN" altLang="en-US" sz="1400" kern="1200" dirty="0"/>
        </a:p>
      </dsp:txBody>
      <dsp:txXfrm rot="-5400000">
        <a:off x="462731" y="2271499"/>
        <a:ext cx="2488093" cy="387728"/>
      </dsp:txXfrm>
    </dsp:sp>
    <dsp:sp modelId="{21AA3A49-12DD-7C40-A563-634D8C817E98}">
      <dsp:nvSpPr>
        <dsp:cNvPr id="0" name=""/>
        <dsp:cNvSpPr/>
      </dsp:nvSpPr>
      <dsp:spPr>
        <a:xfrm rot="5400000">
          <a:off x="-99156" y="2911428"/>
          <a:ext cx="661043" cy="462730"/>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altLang="zh-CN" sz="600" kern="1200" dirty="0" smtClean="0"/>
            <a:t>L2: link</a:t>
          </a:r>
          <a:endParaRPr lang="zh-CN" altLang="en-US" sz="600" kern="1200" dirty="0"/>
        </a:p>
      </dsp:txBody>
      <dsp:txXfrm rot="-5400000">
        <a:off x="1" y="3043636"/>
        <a:ext cx="462730" cy="198313"/>
      </dsp:txXfrm>
    </dsp:sp>
    <dsp:sp modelId="{C691E3E7-4304-9248-8457-47D38B805C59}">
      <dsp:nvSpPr>
        <dsp:cNvPr id="0" name=""/>
        <dsp:cNvSpPr/>
      </dsp:nvSpPr>
      <dsp:spPr>
        <a:xfrm rot="5400000">
          <a:off x="1502425" y="1772576"/>
          <a:ext cx="429678" cy="2509068"/>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altLang="zh-CN" sz="1400" kern="1200" dirty="0" smtClean="0"/>
            <a:t>Datagrams from L3 is encapsulated into frames</a:t>
          </a:r>
          <a:endParaRPr lang="zh-CN" altLang="en-US" sz="1400" kern="1200" dirty="0"/>
        </a:p>
      </dsp:txBody>
      <dsp:txXfrm rot="-5400000">
        <a:off x="462731" y="2833246"/>
        <a:ext cx="2488093" cy="387728"/>
      </dsp:txXfrm>
    </dsp:sp>
    <dsp:sp modelId="{9ADCCD1B-5403-CB42-9C15-C53202875CD1}">
      <dsp:nvSpPr>
        <dsp:cNvPr id="0" name=""/>
        <dsp:cNvSpPr/>
      </dsp:nvSpPr>
      <dsp:spPr>
        <a:xfrm rot="5400000">
          <a:off x="-99156" y="3473175"/>
          <a:ext cx="661043" cy="462730"/>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altLang="zh-CN" sz="600" kern="1200" dirty="0" smtClean="0"/>
            <a:t>L1: physical</a:t>
          </a:r>
          <a:endParaRPr lang="zh-CN" altLang="en-US" sz="600" kern="1200" dirty="0"/>
        </a:p>
      </dsp:txBody>
      <dsp:txXfrm rot="-5400000">
        <a:off x="1" y="3605383"/>
        <a:ext cx="462730" cy="198313"/>
      </dsp:txXfrm>
    </dsp:sp>
    <dsp:sp modelId="{A065D013-E7ED-D044-A3BF-25607C0C4E76}">
      <dsp:nvSpPr>
        <dsp:cNvPr id="0" name=""/>
        <dsp:cNvSpPr/>
      </dsp:nvSpPr>
      <dsp:spPr>
        <a:xfrm rot="5400000">
          <a:off x="1502425" y="2334323"/>
          <a:ext cx="429678" cy="2509068"/>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altLang="zh-CN" sz="1400" kern="1200" dirty="0" smtClean="0"/>
            <a:t>Binary bits transferred on the physical layer</a:t>
          </a:r>
          <a:endParaRPr lang="zh-CN" altLang="en-US" sz="1400" kern="1200" dirty="0"/>
        </a:p>
      </dsp:txBody>
      <dsp:txXfrm rot="-5400000">
        <a:off x="462731" y="3394993"/>
        <a:ext cx="2488093" cy="3877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861A72-12CB-9046-87F6-998690398BBE}">
      <dsp:nvSpPr>
        <dsp:cNvPr id="0" name=""/>
        <dsp:cNvSpPr/>
      </dsp:nvSpPr>
      <dsp:spPr>
        <a:xfrm rot="5400000">
          <a:off x="-97460" y="118959"/>
          <a:ext cx="649736" cy="454815"/>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altLang="zh-CN" sz="600" kern="1200" dirty="0" smtClean="0"/>
            <a:t>L7: </a:t>
          </a:r>
          <a:r>
            <a:rPr lang="en-US" altLang="zh-CN" sz="600" kern="1200" dirty="0" smtClean="0"/>
            <a:t>application</a:t>
          </a:r>
          <a:endParaRPr lang="zh-CN" altLang="en-US" sz="600" kern="1200" dirty="0"/>
        </a:p>
      </dsp:txBody>
      <dsp:txXfrm rot="-5400000">
        <a:off x="1" y="248907"/>
        <a:ext cx="454815" cy="194921"/>
      </dsp:txXfrm>
    </dsp:sp>
    <dsp:sp modelId="{871A5270-C371-9E44-A310-A334AA27AFAD}">
      <dsp:nvSpPr>
        <dsp:cNvPr id="0" name=""/>
        <dsp:cNvSpPr/>
      </dsp:nvSpPr>
      <dsp:spPr>
        <a:xfrm rot="5400000">
          <a:off x="1502142" y="-1043176"/>
          <a:ext cx="422328" cy="2516983"/>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altLang="zh-CN" sz="1400" kern="1200" dirty="0" smtClean="0"/>
            <a:t>App. Protocols: HTTP/HTTPs, SMTP, IMAP, FTP etc.</a:t>
          </a:r>
          <a:endParaRPr lang="zh-CN" altLang="en-US" sz="1400" kern="1200" dirty="0"/>
        </a:p>
      </dsp:txBody>
      <dsp:txXfrm rot="-5400000">
        <a:off x="454815" y="24767"/>
        <a:ext cx="2496367" cy="381096"/>
      </dsp:txXfrm>
    </dsp:sp>
    <dsp:sp modelId="{8588930A-E800-0245-8B58-4F03CB8B3EF6}">
      <dsp:nvSpPr>
        <dsp:cNvPr id="0" name=""/>
        <dsp:cNvSpPr/>
      </dsp:nvSpPr>
      <dsp:spPr>
        <a:xfrm rot="5400000">
          <a:off x="-97460" y="653749"/>
          <a:ext cx="649736" cy="454815"/>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altLang="zh-CN" sz="600" kern="1200" dirty="0" smtClean="0"/>
            <a:t>L6: presentation</a:t>
          </a:r>
          <a:endParaRPr lang="zh-CN" altLang="en-US" sz="600" kern="1200" dirty="0"/>
        </a:p>
      </dsp:txBody>
      <dsp:txXfrm rot="-5400000">
        <a:off x="1" y="783697"/>
        <a:ext cx="454815" cy="194921"/>
      </dsp:txXfrm>
    </dsp:sp>
    <dsp:sp modelId="{76737AC9-D249-9947-9F0A-73AFC86CD4F6}">
      <dsp:nvSpPr>
        <dsp:cNvPr id="0" name=""/>
        <dsp:cNvSpPr/>
      </dsp:nvSpPr>
      <dsp:spPr>
        <a:xfrm rot="5400000">
          <a:off x="1502142" y="-491038"/>
          <a:ext cx="422328" cy="2516983"/>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altLang="zh-CN" sz="1400" kern="1200" dirty="0" smtClean="0"/>
            <a:t>Data exchange including encoding, MIME</a:t>
          </a:r>
          <a:endParaRPr lang="zh-CN" altLang="en-US" sz="1400" kern="1200" dirty="0"/>
        </a:p>
      </dsp:txBody>
      <dsp:txXfrm rot="-5400000">
        <a:off x="454815" y="576905"/>
        <a:ext cx="2496367" cy="381096"/>
      </dsp:txXfrm>
    </dsp:sp>
    <dsp:sp modelId="{36853196-904D-1E49-9423-EF61288A0450}">
      <dsp:nvSpPr>
        <dsp:cNvPr id="0" name=""/>
        <dsp:cNvSpPr/>
      </dsp:nvSpPr>
      <dsp:spPr>
        <a:xfrm rot="5400000">
          <a:off x="-97460" y="1205887"/>
          <a:ext cx="649736" cy="454815"/>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altLang="zh-CN" sz="600" kern="1200" dirty="0" smtClean="0"/>
            <a:t>L5: session</a:t>
          </a:r>
          <a:endParaRPr lang="zh-CN" altLang="en-US" sz="600" kern="1200" dirty="0"/>
        </a:p>
      </dsp:txBody>
      <dsp:txXfrm rot="-5400000">
        <a:off x="1" y="1335835"/>
        <a:ext cx="454815" cy="194921"/>
      </dsp:txXfrm>
    </dsp:sp>
    <dsp:sp modelId="{B0FD16B7-8E9E-F64B-A9C1-197ADAEEBD64}">
      <dsp:nvSpPr>
        <dsp:cNvPr id="0" name=""/>
        <dsp:cNvSpPr/>
      </dsp:nvSpPr>
      <dsp:spPr>
        <a:xfrm rot="5400000">
          <a:off x="1502142" y="61099"/>
          <a:ext cx="422328" cy="2516983"/>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altLang="zh-CN" sz="1400" kern="1200" dirty="0" smtClean="0"/>
            <a:t>User log-in and log-out management</a:t>
          </a:r>
          <a:endParaRPr lang="zh-CN" altLang="en-US" sz="1400" kern="1200" dirty="0"/>
        </a:p>
      </dsp:txBody>
      <dsp:txXfrm rot="-5400000">
        <a:off x="454815" y="1129042"/>
        <a:ext cx="2496367" cy="381096"/>
      </dsp:txXfrm>
    </dsp:sp>
    <dsp:sp modelId="{0D0EA824-590F-664F-A654-A8B3B8CA6655}">
      <dsp:nvSpPr>
        <dsp:cNvPr id="0" name=""/>
        <dsp:cNvSpPr/>
      </dsp:nvSpPr>
      <dsp:spPr>
        <a:xfrm rot="5400000">
          <a:off x="-97460" y="1758025"/>
          <a:ext cx="649736" cy="454815"/>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altLang="zh-CN" sz="600" kern="1200" dirty="0" smtClean="0"/>
            <a:t>L4: transport</a:t>
          </a:r>
          <a:endParaRPr lang="zh-CN" altLang="en-US" sz="600" kern="1200" dirty="0"/>
        </a:p>
      </dsp:txBody>
      <dsp:txXfrm rot="-5400000">
        <a:off x="1" y="1887973"/>
        <a:ext cx="454815" cy="194921"/>
      </dsp:txXfrm>
    </dsp:sp>
    <dsp:sp modelId="{603D72A2-1F45-1B4F-934C-32EB61B2E3D4}">
      <dsp:nvSpPr>
        <dsp:cNvPr id="0" name=""/>
        <dsp:cNvSpPr/>
      </dsp:nvSpPr>
      <dsp:spPr>
        <a:xfrm rot="5400000">
          <a:off x="1502142" y="613237"/>
          <a:ext cx="422328" cy="2516983"/>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altLang="zh-CN" sz="1400" kern="1200" dirty="0" smtClean="0"/>
            <a:t>Datagrams from L4 is extracted into TCP segments</a:t>
          </a:r>
          <a:endParaRPr lang="zh-CN" altLang="en-US" sz="1400" kern="1200" dirty="0"/>
        </a:p>
      </dsp:txBody>
      <dsp:txXfrm rot="-5400000">
        <a:off x="454815" y="1681180"/>
        <a:ext cx="2496367" cy="381096"/>
      </dsp:txXfrm>
    </dsp:sp>
    <dsp:sp modelId="{4E95FA8C-167B-164B-A996-BE1BB8D647B7}">
      <dsp:nvSpPr>
        <dsp:cNvPr id="0" name=""/>
        <dsp:cNvSpPr/>
      </dsp:nvSpPr>
      <dsp:spPr>
        <a:xfrm rot="5400000">
          <a:off x="-97460" y="2310163"/>
          <a:ext cx="649736" cy="454815"/>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altLang="zh-CN" sz="600" kern="1200" dirty="0" smtClean="0"/>
            <a:t>L3: network</a:t>
          </a:r>
          <a:endParaRPr lang="zh-CN" altLang="en-US" sz="600" kern="1200" dirty="0"/>
        </a:p>
      </dsp:txBody>
      <dsp:txXfrm rot="-5400000">
        <a:off x="1" y="2440111"/>
        <a:ext cx="454815" cy="194921"/>
      </dsp:txXfrm>
    </dsp:sp>
    <dsp:sp modelId="{FF85DB1E-80C0-9B47-8C59-56FD77EDA3F0}">
      <dsp:nvSpPr>
        <dsp:cNvPr id="0" name=""/>
        <dsp:cNvSpPr/>
      </dsp:nvSpPr>
      <dsp:spPr>
        <a:xfrm rot="5400000">
          <a:off x="1502142" y="1165375"/>
          <a:ext cx="422328" cy="2516983"/>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altLang="zh-CN" sz="1400" kern="1200" dirty="0" smtClean="0"/>
            <a:t>Frames from L3 is extracted into datagrams</a:t>
          </a:r>
          <a:endParaRPr lang="zh-CN" altLang="en-US" sz="1400" kern="1200" dirty="0"/>
        </a:p>
      </dsp:txBody>
      <dsp:txXfrm rot="-5400000">
        <a:off x="454815" y="2233318"/>
        <a:ext cx="2496367" cy="381096"/>
      </dsp:txXfrm>
    </dsp:sp>
    <dsp:sp modelId="{21AA3A49-12DD-7C40-A563-634D8C817E98}">
      <dsp:nvSpPr>
        <dsp:cNvPr id="0" name=""/>
        <dsp:cNvSpPr/>
      </dsp:nvSpPr>
      <dsp:spPr>
        <a:xfrm rot="5400000">
          <a:off x="-97460" y="2862301"/>
          <a:ext cx="649736" cy="454815"/>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altLang="zh-CN" sz="600" kern="1200" dirty="0" smtClean="0"/>
            <a:t>L2: link</a:t>
          </a:r>
          <a:endParaRPr lang="zh-CN" altLang="en-US" sz="600" kern="1200" dirty="0"/>
        </a:p>
      </dsp:txBody>
      <dsp:txXfrm rot="-5400000">
        <a:off x="1" y="2992249"/>
        <a:ext cx="454815" cy="194921"/>
      </dsp:txXfrm>
    </dsp:sp>
    <dsp:sp modelId="{C691E3E7-4304-9248-8457-47D38B805C59}">
      <dsp:nvSpPr>
        <dsp:cNvPr id="0" name=""/>
        <dsp:cNvSpPr/>
      </dsp:nvSpPr>
      <dsp:spPr>
        <a:xfrm rot="5400000">
          <a:off x="1502142" y="1717513"/>
          <a:ext cx="422328" cy="2516983"/>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altLang="zh-CN" sz="1400" kern="1200" dirty="0" smtClean="0"/>
            <a:t>Bits from physical layer is extracted into frames</a:t>
          </a:r>
          <a:endParaRPr lang="zh-CN" altLang="en-US" sz="1400" kern="1200" dirty="0"/>
        </a:p>
      </dsp:txBody>
      <dsp:txXfrm rot="-5400000">
        <a:off x="454815" y="2785456"/>
        <a:ext cx="2496367" cy="381096"/>
      </dsp:txXfrm>
    </dsp:sp>
    <dsp:sp modelId="{9ADCCD1B-5403-CB42-9C15-C53202875CD1}">
      <dsp:nvSpPr>
        <dsp:cNvPr id="0" name=""/>
        <dsp:cNvSpPr/>
      </dsp:nvSpPr>
      <dsp:spPr>
        <a:xfrm rot="5400000">
          <a:off x="-97460" y="3414439"/>
          <a:ext cx="649736" cy="454815"/>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altLang="zh-CN" sz="600" kern="1200" dirty="0" smtClean="0"/>
            <a:t>L1: physical</a:t>
          </a:r>
          <a:endParaRPr lang="zh-CN" altLang="en-US" sz="600" kern="1200" dirty="0"/>
        </a:p>
      </dsp:txBody>
      <dsp:txXfrm rot="-5400000">
        <a:off x="1" y="3544387"/>
        <a:ext cx="454815" cy="194921"/>
      </dsp:txXfrm>
    </dsp:sp>
    <dsp:sp modelId="{A065D013-E7ED-D044-A3BF-25607C0C4E76}">
      <dsp:nvSpPr>
        <dsp:cNvPr id="0" name=""/>
        <dsp:cNvSpPr/>
      </dsp:nvSpPr>
      <dsp:spPr>
        <a:xfrm rot="5400000">
          <a:off x="1502142" y="2269651"/>
          <a:ext cx="422328" cy="2516983"/>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altLang="zh-CN" sz="1400" kern="1200" dirty="0" smtClean="0"/>
            <a:t>Binary bits transferred on the physical layer</a:t>
          </a:r>
          <a:endParaRPr lang="zh-CN" altLang="en-US" sz="1400" kern="1200" dirty="0"/>
        </a:p>
      </dsp:txBody>
      <dsp:txXfrm rot="-5400000">
        <a:off x="454815" y="3337594"/>
        <a:ext cx="2496367" cy="38109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6D5188B4-AEA5-8849-B75E-0EDF2CCE52A1}" type="datetimeFigureOut">
              <a:rPr kumimoji="1" lang="zh-CN" altLang="en-US" smtClean="0"/>
              <a:t>4/18/13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F35A828-99AD-ED41-834E-B6A83F5D5BC8}" type="slidenum">
              <a:rPr kumimoji="1" lang="zh-CN" altLang="en-US" smtClean="0"/>
              <a:t>‹#›</a:t>
            </a:fld>
            <a:endParaRPr kumimoji="1" lang="zh-CN" altLang="en-US"/>
          </a:p>
        </p:txBody>
      </p:sp>
    </p:spTree>
    <p:extLst>
      <p:ext uri="{BB962C8B-B14F-4D97-AF65-F5344CB8AC3E}">
        <p14:creationId xmlns:p14="http://schemas.microsoft.com/office/powerpoint/2010/main" val="408659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6D5188B4-AEA5-8849-B75E-0EDF2CCE52A1}" type="datetimeFigureOut">
              <a:rPr kumimoji="1" lang="zh-CN" altLang="en-US" smtClean="0"/>
              <a:t>4/18/13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F35A828-99AD-ED41-834E-B6A83F5D5BC8}" type="slidenum">
              <a:rPr kumimoji="1" lang="zh-CN" altLang="en-US" smtClean="0"/>
              <a:t>‹#›</a:t>
            </a:fld>
            <a:endParaRPr kumimoji="1" lang="zh-CN" altLang="en-US"/>
          </a:p>
        </p:txBody>
      </p:sp>
    </p:spTree>
    <p:extLst>
      <p:ext uri="{BB962C8B-B14F-4D97-AF65-F5344CB8AC3E}">
        <p14:creationId xmlns:p14="http://schemas.microsoft.com/office/powerpoint/2010/main" val="1313007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6D5188B4-AEA5-8849-B75E-0EDF2CCE52A1}" type="datetimeFigureOut">
              <a:rPr kumimoji="1" lang="zh-CN" altLang="en-US" smtClean="0"/>
              <a:t>4/18/13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F35A828-99AD-ED41-834E-B6A83F5D5BC8}" type="slidenum">
              <a:rPr kumimoji="1" lang="zh-CN" altLang="en-US" smtClean="0"/>
              <a:t>‹#›</a:t>
            </a:fld>
            <a:endParaRPr kumimoji="1" lang="zh-CN" altLang="en-US"/>
          </a:p>
        </p:txBody>
      </p:sp>
    </p:spTree>
    <p:extLst>
      <p:ext uri="{BB962C8B-B14F-4D97-AF65-F5344CB8AC3E}">
        <p14:creationId xmlns:p14="http://schemas.microsoft.com/office/powerpoint/2010/main" val="58481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6D5188B4-AEA5-8849-B75E-0EDF2CCE52A1}" type="datetimeFigureOut">
              <a:rPr kumimoji="1" lang="zh-CN" altLang="en-US" smtClean="0"/>
              <a:t>4/18/13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F35A828-99AD-ED41-834E-B6A83F5D5BC8}" type="slidenum">
              <a:rPr kumimoji="1" lang="zh-CN" altLang="en-US" smtClean="0"/>
              <a:t>‹#›</a:t>
            </a:fld>
            <a:endParaRPr kumimoji="1" lang="zh-CN" altLang="en-US"/>
          </a:p>
        </p:txBody>
      </p:sp>
    </p:spTree>
    <p:extLst>
      <p:ext uri="{BB962C8B-B14F-4D97-AF65-F5344CB8AC3E}">
        <p14:creationId xmlns:p14="http://schemas.microsoft.com/office/powerpoint/2010/main" val="1541546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6D5188B4-AEA5-8849-B75E-0EDF2CCE52A1}" type="datetimeFigureOut">
              <a:rPr kumimoji="1" lang="zh-CN" altLang="en-US" smtClean="0"/>
              <a:t>4/18/13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F35A828-99AD-ED41-834E-B6A83F5D5BC8}" type="slidenum">
              <a:rPr kumimoji="1" lang="zh-CN" altLang="en-US" smtClean="0"/>
              <a:t>‹#›</a:t>
            </a:fld>
            <a:endParaRPr kumimoji="1" lang="zh-CN" altLang="en-US"/>
          </a:p>
        </p:txBody>
      </p:sp>
    </p:spTree>
    <p:extLst>
      <p:ext uri="{BB962C8B-B14F-4D97-AF65-F5344CB8AC3E}">
        <p14:creationId xmlns:p14="http://schemas.microsoft.com/office/powerpoint/2010/main" val="2362567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6D5188B4-AEA5-8849-B75E-0EDF2CCE52A1}" type="datetimeFigureOut">
              <a:rPr kumimoji="1" lang="zh-CN" altLang="en-US" smtClean="0"/>
              <a:t>4/18/13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F35A828-99AD-ED41-834E-B6A83F5D5BC8}" type="slidenum">
              <a:rPr kumimoji="1" lang="zh-CN" altLang="en-US" smtClean="0"/>
              <a:t>‹#›</a:t>
            </a:fld>
            <a:endParaRPr kumimoji="1" lang="zh-CN" altLang="en-US"/>
          </a:p>
        </p:txBody>
      </p:sp>
    </p:spTree>
    <p:extLst>
      <p:ext uri="{BB962C8B-B14F-4D97-AF65-F5344CB8AC3E}">
        <p14:creationId xmlns:p14="http://schemas.microsoft.com/office/powerpoint/2010/main" val="1873196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6D5188B4-AEA5-8849-B75E-0EDF2CCE52A1}" type="datetimeFigureOut">
              <a:rPr kumimoji="1" lang="zh-CN" altLang="en-US" smtClean="0"/>
              <a:t>4/18/13</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CF35A828-99AD-ED41-834E-B6A83F5D5BC8}" type="slidenum">
              <a:rPr kumimoji="1" lang="zh-CN" altLang="en-US" smtClean="0"/>
              <a:t>‹#›</a:t>
            </a:fld>
            <a:endParaRPr kumimoji="1" lang="zh-CN" altLang="en-US"/>
          </a:p>
        </p:txBody>
      </p:sp>
    </p:spTree>
    <p:extLst>
      <p:ext uri="{BB962C8B-B14F-4D97-AF65-F5344CB8AC3E}">
        <p14:creationId xmlns:p14="http://schemas.microsoft.com/office/powerpoint/2010/main" val="4088490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6D5188B4-AEA5-8849-B75E-0EDF2CCE52A1}" type="datetimeFigureOut">
              <a:rPr kumimoji="1" lang="zh-CN" altLang="en-US" smtClean="0"/>
              <a:t>4/18/13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CF35A828-99AD-ED41-834E-B6A83F5D5BC8}" type="slidenum">
              <a:rPr kumimoji="1" lang="zh-CN" altLang="en-US" smtClean="0"/>
              <a:t>‹#›</a:t>
            </a:fld>
            <a:endParaRPr kumimoji="1" lang="zh-CN" altLang="en-US"/>
          </a:p>
        </p:txBody>
      </p:sp>
    </p:spTree>
    <p:extLst>
      <p:ext uri="{BB962C8B-B14F-4D97-AF65-F5344CB8AC3E}">
        <p14:creationId xmlns:p14="http://schemas.microsoft.com/office/powerpoint/2010/main" val="3868460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5188B4-AEA5-8849-B75E-0EDF2CCE52A1}" type="datetimeFigureOut">
              <a:rPr kumimoji="1" lang="zh-CN" altLang="en-US" smtClean="0"/>
              <a:t>4/18/13</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CF35A828-99AD-ED41-834E-B6A83F5D5BC8}" type="slidenum">
              <a:rPr kumimoji="1" lang="zh-CN" altLang="en-US" smtClean="0"/>
              <a:t>‹#›</a:t>
            </a:fld>
            <a:endParaRPr kumimoji="1" lang="zh-CN" altLang="en-US"/>
          </a:p>
        </p:txBody>
      </p:sp>
    </p:spTree>
    <p:extLst>
      <p:ext uri="{BB962C8B-B14F-4D97-AF65-F5344CB8AC3E}">
        <p14:creationId xmlns:p14="http://schemas.microsoft.com/office/powerpoint/2010/main" val="2633456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6D5188B4-AEA5-8849-B75E-0EDF2CCE52A1}" type="datetimeFigureOut">
              <a:rPr kumimoji="1" lang="zh-CN" altLang="en-US" smtClean="0"/>
              <a:t>4/18/13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F35A828-99AD-ED41-834E-B6A83F5D5BC8}" type="slidenum">
              <a:rPr kumimoji="1" lang="zh-CN" altLang="en-US" smtClean="0"/>
              <a:t>‹#›</a:t>
            </a:fld>
            <a:endParaRPr kumimoji="1" lang="zh-CN" altLang="en-US"/>
          </a:p>
        </p:txBody>
      </p:sp>
    </p:spTree>
    <p:extLst>
      <p:ext uri="{BB962C8B-B14F-4D97-AF65-F5344CB8AC3E}">
        <p14:creationId xmlns:p14="http://schemas.microsoft.com/office/powerpoint/2010/main" val="3766868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6D5188B4-AEA5-8849-B75E-0EDF2CCE52A1}" type="datetimeFigureOut">
              <a:rPr kumimoji="1" lang="zh-CN" altLang="en-US" smtClean="0"/>
              <a:t>4/18/13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CF35A828-99AD-ED41-834E-B6A83F5D5BC8}" type="slidenum">
              <a:rPr kumimoji="1" lang="zh-CN" altLang="en-US" smtClean="0"/>
              <a:t>‹#›</a:t>
            </a:fld>
            <a:endParaRPr kumimoji="1" lang="zh-CN" altLang="en-US"/>
          </a:p>
        </p:txBody>
      </p:sp>
    </p:spTree>
    <p:extLst>
      <p:ext uri="{BB962C8B-B14F-4D97-AF65-F5344CB8AC3E}">
        <p14:creationId xmlns:p14="http://schemas.microsoft.com/office/powerpoint/2010/main" val="1498185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5188B4-AEA5-8849-B75E-0EDF2CCE52A1}" type="datetimeFigureOut">
              <a:rPr kumimoji="1" lang="zh-CN" altLang="en-US" smtClean="0"/>
              <a:t>4/18/13</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35A828-99AD-ED41-834E-B6A83F5D5BC8}" type="slidenum">
              <a:rPr kumimoji="1" lang="zh-CN" altLang="en-US" smtClean="0"/>
              <a:t>‹#›</a:t>
            </a:fld>
            <a:endParaRPr kumimoji="1" lang="zh-CN" altLang="en-US"/>
          </a:p>
        </p:txBody>
      </p:sp>
    </p:spTree>
    <p:extLst>
      <p:ext uri="{BB962C8B-B14F-4D97-AF65-F5344CB8AC3E}">
        <p14:creationId xmlns:p14="http://schemas.microsoft.com/office/powerpoint/2010/main" val="2243160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tools.ietf.org/html/rfc2045" TargetMode="External"/><Relationship Id="rId3" Type="http://schemas.openxmlformats.org/officeDocument/2006/relationships/hyperlink" Target="http://en.wikipedia.org/wiki/Email" TargetMode="Externa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diagramData" Target="../diagrams/data2.xml"/><Relationship Id="rId8" Type="http://schemas.openxmlformats.org/officeDocument/2006/relationships/diagramLayout" Target="../diagrams/layout2.xml"/><Relationship Id="rId9" Type="http://schemas.openxmlformats.org/officeDocument/2006/relationships/diagramQuickStyle" Target="../diagrams/quickStyle2.xml"/><Relationship Id="rId10" Type="http://schemas.openxmlformats.org/officeDocument/2006/relationships/diagramColors" Target="../diagrams/colors2.xml"/><Relationship Id="rId11"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mail.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mail.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1" y="1151572"/>
            <a:ext cx="7518434" cy="1470025"/>
          </a:xfrm>
        </p:spPr>
        <p:txBody>
          <a:bodyPr/>
          <a:lstStyle/>
          <a:p>
            <a:r>
              <a:rPr lang="en-US" altLang="zh-CN" dirty="0" smtClean="0"/>
              <a:t>Web-based email case study       -  </a:t>
            </a:r>
            <a:r>
              <a:rPr lang="en-US" altLang="zh-CN" dirty="0" err="1" smtClean="0"/>
              <a:t>gmail</a:t>
            </a:r>
            <a:endParaRPr kumimoji="1" lang="zh-CN" altLang="en-US" dirty="0"/>
          </a:p>
        </p:txBody>
      </p:sp>
      <p:sp>
        <p:nvSpPr>
          <p:cNvPr id="3" name="副标题 2"/>
          <p:cNvSpPr>
            <a:spLocks noGrp="1"/>
          </p:cNvSpPr>
          <p:nvPr>
            <p:ph type="subTitle" idx="1"/>
          </p:nvPr>
        </p:nvSpPr>
        <p:spPr/>
        <p:txBody>
          <a:bodyPr>
            <a:normAutofit/>
          </a:bodyPr>
          <a:lstStyle/>
          <a:p>
            <a:r>
              <a:rPr kumimoji="1" lang="en-US" altLang="zh-CN" sz="2800" dirty="0" smtClean="0"/>
              <a:t>2013 Spring CS470B Final Project</a:t>
            </a:r>
          </a:p>
          <a:p>
            <a:endParaRPr kumimoji="1" lang="en-US" altLang="zh-CN" sz="2400" dirty="0"/>
          </a:p>
          <a:p>
            <a:r>
              <a:rPr kumimoji="1" lang="en-US" altLang="zh-CN" sz="2400" dirty="0" smtClean="0"/>
              <a:t>By Zhang Ying      SID: 10167</a:t>
            </a:r>
          </a:p>
          <a:p>
            <a:r>
              <a:rPr kumimoji="1" lang="en-US" altLang="zh-CN" sz="1700" i="1" dirty="0"/>
              <a:t>Co-work with </a:t>
            </a:r>
            <a:r>
              <a:rPr kumimoji="1" lang="en-US" altLang="zh-CN" sz="1700" i="1" dirty="0" err="1"/>
              <a:t>Gao</a:t>
            </a:r>
            <a:r>
              <a:rPr kumimoji="1" lang="en-US" altLang="zh-CN" sz="1700" i="1" dirty="0"/>
              <a:t> </a:t>
            </a:r>
            <a:r>
              <a:rPr kumimoji="1" lang="en-US" altLang="zh-CN" sz="1700" i="1" dirty="0" err="1"/>
              <a:t>Huaxin</a:t>
            </a:r>
            <a:r>
              <a:rPr kumimoji="1" lang="en-US" altLang="zh-CN" sz="1700" i="1" dirty="0"/>
              <a:t> (SID: 10161)</a:t>
            </a:r>
          </a:p>
          <a:p>
            <a:endParaRPr kumimoji="1" lang="zh-CN" altLang="en-US" dirty="0"/>
          </a:p>
        </p:txBody>
      </p:sp>
    </p:spTree>
    <p:extLst>
      <p:ext uri="{BB962C8B-B14F-4D97-AF65-F5344CB8AC3E}">
        <p14:creationId xmlns:p14="http://schemas.microsoft.com/office/powerpoint/2010/main" val="224902362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332" y="1028739"/>
            <a:ext cx="7272867" cy="4427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文本框 2"/>
          <p:cNvSpPr txBox="1"/>
          <p:nvPr/>
        </p:nvSpPr>
        <p:spPr>
          <a:xfrm>
            <a:off x="728134" y="5671330"/>
            <a:ext cx="7620000" cy="800219"/>
          </a:xfrm>
          <a:prstGeom prst="rect">
            <a:avLst/>
          </a:prstGeom>
          <a:noFill/>
        </p:spPr>
        <p:txBody>
          <a:bodyPr wrap="square" rtlCol="0">
            <a:spAutoFit/>
          </a:bodyPr>
          <a:lstStyle/>
          <a:p>
            <a:r>
              <a:rPr kumimoji="1" lang="en-US" altLang="zh-CN" dirty="0" smtClean="0"/>
              <a:t>2</a:t>
            </a:r>
            <a:r>
              <a:rPr kumimoji="1" lang="en-US" altLang="zh-CN" baseline="30000" dirty="0" smtClean="0"/>
              <a:t>nd</a:t>
            </a:r>
            <a:r>
              <a:rPr kumimoji="1" lang="en-US" altLang="zh-CN" dirty="0" smtClean="0"/>
              <a:t> time redirection:</a:t>
            </a:r>
          </a:p>
          <a:p>
            <a:pPr marL="285750" indent="-285750">
              <a:buFontTx/>
              <a:buChar char="-"/>
            </a:pPr>
            <a:r>
              <a:rPr kumimoji="1" lang="en-US" altLang="zh-CN" sz="1400" dirty="0"/>
              <a:t>H</a:t>
            </a:r>
            <a:r>
              <a:rPr kumimoji="1" lang="en-US" altLang="zh-CN" sz="1400" dirty="0" smtClean="0"/>
              <a:t>appens when user send HTTP GET to </a:t>
            </a:r>
            <a:r>
              <a:rPr kumimoji="1" lang="en-US" altLang="zh-CN" sz="1400" dirty="0" err="1"/>
              <a:t>mail.google.com</a:t>
            </a:r>
            <a:r>
              <a:rPr kumimoji="1" lang="en-US" altLang="zh-CN" sz="1400" dirty="0" smtClean="0"/>
              <a:t>, HTTP response: 302 Moved </a:t>
            </a:r>
            <a:r>
              <a:rPr kumimoji="1" lang="en-US" altLang="zh-CN" sz="1400" b="1" dirty="0" smtClean="0"/>
              <a:t>Temporarily</a:t>
            </a:r>
          </a:p>
          <a:p>
            <a:pPr marL="285750" indent="-285750">
              <a:buFontTx/>
              <a:buChar char="-"/>
            </a:pPr>
            <a:r>
              <a:rPr kumimoji="1" lang="en-US" altLang="zh-CN" sz="1400" dirty="0" smtClean="0"/>
              <a:t>Redirect to the location </a:t>
            </a:r>
            <a:r>
              <a:rPr kumimoji="1" lang="en-US" altLang="zh-CN" sz="1400" dirty="0" smtClean="0">
                <a:solidFill>
                  <a:srgbClr val="FF0000"/>
                </a:solidFill>
              </a:rPr>
              <a:t>https</a:t>
            </a:r>
            <a:r>
              <a:rPr kumimoji="1" lang="en-US" altLang="zh-CN" sz="1400" dirty="0" smtClean="0"/>
              <a:t>://</a:t>
            </a:r>
            <a:r>
              <a:rPr kumimoji="1" lang="en-US" altLang="zh-CN" sz="1400" dirty="0" err="1" smtClean="0"/>
              <a:t>accounts.google.com</a:t>
            </a:r>
            <a:r>
              <a:rPr kumimoji="1" lang="en-US" altLang="zh-CN" sz="1400" dirty="0" smtClean="0"/>
              <a:t>/</a:t>
            </a:r>
            <a:r>
              <a:rPr kumimoji="1" lang="en-US" altLang="zh-CN" sz="1400" dirty="0" err="1" smtClean="0"/>
              <a:t>ServiceLogin?service-mail&amp;passive-true</a:t>
            </a:r>
            <a:r>
              <a:rPr kumimoji="1" lang="en-US" altLang="zh-CN" sz="1400" dirty="0" smtClean="0"/>
              <a:t>…</a:t>
            </a:r>
            <a:endParaRPr kumimoji="1" lang="zh-CN" altLang="en-US" sz="1400" dirty="0"/>
          </a:p>
        </p:txBody>
      </p:sp>
      <p:sp>
        <p:nvSpPr>
          <p:cNvPr id="4" name="标题 1"/>
          <p:cNvSpPr txBox="1">
            <a:spLocks/>
          </p:cNvSpPr>
          <p:nvPr/>
        </p:nvSpPr>
        <p:spPr>
          <a:xfrm>
            <a:off x="667174" y="228600"/>
            <a:ext cx="7680960" cy="457200"/>
          </a:xfrm>
          <a:prstGeom prst="rect">
            <a:avLst/>
          </a:prstGeom>
        </p:spPr>
        <p:txBody>
          <a:bodyPr vert="horz" lIns="91440" tIns="45720" rIns="91440" bIns="45720" rtlCol="0" anchor="ctr">
            <a:normAutofit fontScale="67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dirty="0"/>
              <a:t>Figure </a:t>
            </a:r>
            <a:r>
              <a:rPr kumimoji="1" lang="en-US" altLang="zh-CN" dirty="0" smtClean="0"/>
              <a:t>2: 2</a:t>
            </a:r>
            <a:r>
              <a:rPr kumimoji="1" lang="en-US" altLang="zh-CN" baseline="30000" dirty="0" smtClean="0"/>
              <a:t>nd</a:t>
            </a:r>
            <a:r>
              <a:rPr kumimoji="1" lang="en-US" altLang="zh-CN" dirty="0" smtClean="0"/>
              <a:t> redirection</a:t>
            </a:r>
            <a:endParaRPr kumimoji="1" lang="zh-CN" altLang="en-US" sz="2000" i="1" dirty="0"/>
          </a:p>
        </p:txBody>
      </p:sp>
    </p:spTree>
    <p:extLst>
      <p:ext uri="{BB962C8B-B14F-4D97-AF65-F5344CB8AC3E}">
        <p14:creationId xmlns:p14="http://schemas.microsoft.com/office/powerpoint/2010/main" val="30611950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143000"/>
            <a:ext cx="7315200" cy="3977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框 1"/>
          <p:cNvSpPr txBox="1"/>
          <p:nvPr/>
        </p:nvSpPr>
        <p:spPr>
          <a:xfrm>
            <a:off x="728134" y="5317067"/>
            <a:ext cx="7620000" cy="1077218"/>
          </a:xfrm>
          <a:prstGeom prst="rect">
            <a:avLst/>
          </a:prstGeom>
          <a:noFill/>
        </p:spPr>
        <p:txBody>
          <a:bodyPr wrap="square" rtlCol="0">
            <a:spAutoFit/>
          </a:bodyPr>
          <a:lstStyle/>
          <a:p>
            <a:r>
              <a:rPr kumimoji="1" lang="en-US" altLang="zh-CN" dirty="0"/>
              <a:t>A</a:t>
            </a:r>
            <a:r>
              <a:rPr kumimoji="1" lang="en-US" altLang="zh-CN" dirty="0" smtClean="0"/>
              <a:t>bove wire-shark screenshot shows:</a:t>
            </a:r>
          </a:p>
          <a:p>
            <a:pPr marL="285750" indent="-285750">
              <a:buFontTx/>
              <a:buChar char="-"/>
            </a:pPr>
            <a:r>
              <a:rPr kumimoji="1" lang="en-US" altLang="zh-CN" dirty="0" smtClean="0"/>
              <a:t>3 times hand-shake were made to get the user finally to the log-in page </a:t>
            </a:r>
          </a:p>
          <a:p>
            <a:endParaRPr kumimoji="1" lang="en-US" altLang="zh-CN" sz="1400" i="1" dirty="0" smtClean="0"/>
          </a:p>
          <a:p>
            <a:r>
              <a:rPr kumimoji="1" lang="en-US" altLang="zh-CN" sz="1400" i="1" dirty="0" smtClean="0"/>
              <a:t>The flow-graph on next slide will show the 3-times hand-shake more clearly</a:t>
            </a:r>
            <a:endParaRPr kumimoji="1" lang="zh-CN" altLang="en-US" sz="1400" i="1" dirty="0"/>
          </a:p>
        </p:txBody>
      </p:sp>
      <p:sp>
        <p:nvSpPr>
          <p:cNvPr id="4" name="标题 1"/>
          <p:cNvSpPr txBox="1">
            <a:spLocks/>
          </p:cNvSpPr>
          <p:nvPr/>
        </p:nvSpPr>
        <p:spPr>
          <a:xfrm>
            <a:off x="667174" y="228600"/>
            <a:ext cx="7680960" cy="457200"/>
          </a:xfrm>
          <a:prstGeom prst="rect">
            <a:avLst/>
          </a:prstGeom>
        </p:spPr>
        <p:txBody>
          <a:bodyPr vert="horz" lIns="91440" tIns="45720" rIns="91440" bIns="45720" rtlCol="0" anchor="ctr">
            <a:normAutofit fontScale="67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dirty="0"/>
              <a:t>Figure </a:t>
            </a:r>
            <a:r>
              <a:rPr kumimoji="1" lang="en-US" altLang="zh-CN" dirty="0" smtClean="0"/>
              <a:t>3: 3-times hand-shake</a:t>
            </a:r>
            <a:endParaRPr kumimoji="1" lang="zh-CN" altLang="en-US" sz="2000" i="1" dirty="0"/>
          </a:p>
        </p:txBody>
      </p:sp>
    </p:spTree>
    <p:extLst>
      <p:ext uri="{BB962C8B-B14F-4D97-AF65-F5344CB8AC3E}">
        <p14:creationId xmlns:p14="http://schemas.microsoft.com/office/powerpoint/2010/main" val="360275995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2"/>
          <p:cNvGrpSpPr/>
          <p:nvPr/>
        </p:nvGrpSpPr>
        <p:grpSpPr>
          <a:xfrm>
            <a:off x="1351513" y="994838"/>
            <a:ext cx="6409034" cy="5461000"/>
            <a:chOff x="1219433" y="381000"/>
            <a:chExt cx="6409034" cy="546100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433" y="381000"/>
              <a:ext cx="6409034" cy="546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圆角矩形 1"/>
            <p:cNvSpPr/>
            <p:nvPr/>
          </p:nvSpPr>
          <p:spPr>
            <a:xfrm>
              <a:off x="2328333" y="1329261"/>
              <a:ext cx="1905000" cy="1151467"/>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No. 1 HS</a:t>
              </a:r>
              <a:endParaRPr kumimoji="1" lang="zh-CN" altLang="en-US" dirty="0"/>
            </a:p>
          </p:txBody>
        </p:sp>
        <p:sp>
          <p:nvSpPr>
            <p:cNvPr id="4" name="圆角矩形 3"/>
            <p:cNvSpPr/>
            <p:nvPr/>
          </p:nvSpPr>
          <p:spPr>
            <a:xfrm>
              <a:off x="2573870" y="2480728"/>
              <a:ext cx="2099733" cy="1007534"/>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No. 2 HS</a:t>
              </a:r>
              <a:endParaRPr kumimoji="1" lang="zh-CN" altLang="en-US" dirty="0"/>
            </a:p>
          </p:txBody>
        </p:sp>
        <p:sp>
          <p:nvSpPr>
            <p:cNvPr id="5" name="圆角矩形 4"/>
            <p:cNvSpPr/>
            <p:nvPr/>
          </p:nvSpPr>
          <p:spPr>
            <a:xfrm>
              <a:off x="2658533" y="3725338"/>
              <a:ext cx="2599267" cy="1151467"/>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No. 3 HS</a:t>
              </a:r>
              <a:endParaRPr kumimoji="1" lang="zh-CN" altLang="en-US" dirty="0"/>
            </a:p>
          </p:txBody>
        </p:sp>
      </p:grpSp>
      <p:sp>
        <p:nvSpPr>
          <p:cNvPr id="8" name="标题 1"/>
          <p:cNvSpPr txBox="1">
            <a:spLocks/>
          </p:cNvSpPr>
          <p:nvPr/>
        </p:nvSpPr>
        <p:spPr>
          <a:xfrm>
            <a:off x="667174" y="228600"/>
            <a:ext cx="7680960" cy="457200"/>
          </a:xfrm>
          <a:prstGeom prst="rect">
            <a:avLst/>
          </a:prstGeom>
        </p:spPr>
        <p:txBody>
          <a:bodyPr vert="horz" lIns="91440" tIns="45720" rIns="91440" bIns="45720" rtlCol="0" anchor="ctr">
            <a:normAutofit fontScale="67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dirty="0"/>
              <a:t>Figure </a:t>
            </a:r>
            <a:r>
              <a:rPr kumimoji="1" lang="en-US" altLang="zh-CN" dirty="0" smtClean="0"/>
              <a:t>4: flow graph of 3-times hand-shake</a:t>
            </a:r>
            <a:endParaRPr kumimoji="1" lang="zh-CN" altLang="en-US" sz="2000" i="1" dirty="0"/>
          </a:p>
        </p:txBody>
      </p:sp>
    </p:spTree>
    <p:extLst>
      <p:ext uri="{BB962C8B-B14F-4D97-AF65-F5344CB8AC3E}">
        <p14:creationId xmlns:p14="http://schemas.microsoft.com/office/powerpoint/2010/main" val="94443282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smtClean="0"/>
              <a:t>The log-in process of web-based email </a:t>
            </a:r>
            <a:r>
              <a:rPr kumimoji="1" lang="en-US" altLang="zh-CN" sz="2000" dirty="0"/>
              <a:t>- </a:t>
            </a:r>
            <a:r>
              <a:rPr kumimoji="1" lang="en-US" altLang="zh-CN" sz="2000" i="1" dirty="0"/>
              <a:t>phase 2: connection setup </a:t>
            </a:r>
            <a:r>
              <a:rPr kumimoji="1" lang="en-US" altLang="zh-CN" sz="2000" i="1" dirty="0" smtClean="0"/>
              <a:t>(SSL/TLS hand-shake)</a:t>
            </a:r>
            <a:endParaRPr kumimoji="1" lang="zh-CN" altLang="en-US" sz="2000" i="1" dirty="0"/>
          </a:p>
        </p:txBody>
      </p:sp>
      <p:sp>
        <p:nvSpPr>
          <p:cNvPr id="3" name="内容占位符 2"/>
          <p:cNvSpPr>
            <a:spLocks noGrp="1"/>
          </p:cNvSpPr>
          <p:nvPr>
            <p:ph idx="1"/>
          </p:nvPr>
        </p:nvSpPr>
        <p:spPr/>
        <p:txBody>
          <a:bodyPr>
            <a:normAutofit lnSpcReduction="10000"/>
          </a:bodyPr>
          <a:lstStyle/>
          <a:p>
            <a:pPr marL="0" indent="0">
              <a:buNone/>
            </a:pPr>
            <a:r>
              <a:rPr kumimoji="1" lang="en-US" altLang="zh-CN" sz="1400" i="1" u="sng" dirty="0">
                <a:solidFill>
                  <a:srgbClr val="0000FF"/>
                </a:solidFill>
              </a:rPr>
              <a:t>Refer to </a:t>
            </a:r>
            <a:r>
              <a:rPr kumimoji="1" lang="en-US" altLang="zh-CN" sz="1400" i="1" u="sng" dirty="0">
                <a:solidFill>
                  <a:srgbClr val="0000FF"/>
                </a:solidFill>
              </a:rPr>
              <a:t>textbook &lt;</a:t>
            </a:r>
            <a:r>
              <a:rPr kumimoji="1" lang="en-US" altLang="zh-CN" sz="1400" i="1" u="sng" dirty="0">
                <a:solidFill>
                  <a:srgbClr val="0000FF"/>
                </a:solidFill>
              </a:rPr>
              <a:t>&lt;Computer Networking: A Top-Down Approach 5</a:t>
            </a:r>
            <a:r>
              <a:rPr kumimoji="1" lang="en-US" altLang="zh-CN" sz="1400" i="1" u="sng" baseline="30000" dirty="0">
                <a:solidFill>
                  <a:srgbClr val="0000FF"/>
                </a:solidFill>
              </a:rPr>
              <a:t>th</a:t>
            </a:r>
            <a:r>
              <a:rPr kumimoji="1" lang="en-US" altLang="zh-CN" sz="1400" i="1" u="sng" dirty="0">
                <a:solidFill>
                  <a:srgbClr val="0000FF"/>
                </a:solidFill>
              </a:rPr>
              <a:t> edition&gt;&gt;, </a:t>
            </a:r>
          </a:p>
          <a:p>
            <a:pPr marL="0" indent="0">
              <a:buNone/>
            </a:pPr>
            <a:r>
              <a:rPr kumimoji="1" lang="en-US" altLang="zh-CN" sz="1400" i="1" dirty="0">
                <a:solidFill>
                  <a:srgbClr val="0000FF"/>
                </a:solidFill>
              </a:rPr>
              <a:t>	</a:t>
            </a:r>
            <a:r>
              <a:rPr kumimoji="1" lang="en-US" altLang="zh-CN" sz="1400" i="1" u="sng" dirty="0">
                <a:solidFill>
                  <a:srgbClr val="0000FF"/>
                </a:solidFill>
              </a:rPr>
              <a:t>chapter </a:t>
            </a:r>
            <a:r>
              <a:rPr kumimoji="1" lang="en-US" altLang="zh-CN" sz="1400" i="1" u="sng" dirty="0" smtClean="0">
                <a:solidFill>
                  <a:srgbClr val="0000FF"/>
                </a:solidFill>
              </a:rPr>
              <a:t>8.5  Secure TCP Connections: SSL, page 727</a:t>
            </a:r>
            <a:endParaRPr kumimoji="1" lang="en-US" altLang="zh-CN" sz="1400" i="1" u="sng" dirty="0">
              <a:solidFill>
                <a:srgbClr val="0000FF"/>
              </a:solidFill>
            </a:endParaRPr>
          </a:p>
          <a:p>
            <a:pPr marL="0" indent="0">
              <a:buNone/>
            </a:pPr>
            <a:endParaRPr kumimoji="1" lang="en-US" altLang="zh-CN" sz="1400" dirty="0" smtClean="0"/>
          </a:p>
          <a:p>
            <a:pPr marL="0" indent="0">
              <a:buNone/>
            </a:pPr>
            <a:r>
              <a:rPr kumimoji="1" lang="en-US" altLang="zh-CN" sz="1400" dirty="0" smtClean="0"/>
              <a:t>After the normal 3-way TCP hand-shake, a SSL/TLS hand-shake is additionally performed at the No. 3 hand-shake procedure in this case with following steps (hand-shake packets after 2</a:t>
            </a:r>
            <a:r>
              <a:rPr kumimoji="1" lang="en-US" altLang="zh-CN" sz="1400" baseline="30000" dirty="0" smtClean="0"/>
              <a:t>nd</a:t>
            </a:r>
            <a:r>
              <a:rPr kumimoji="1" lang="en-US" altLang="zh-CN" sz="1400" dirty="0" smtClean="0"/>
              <a:t> redirection on </a:t>
            </a:r>
            <a:r>
              <a:rPr kumimoji="1" lang="en-US" altLang="zh-CN" sz="1400" dirty="0" smtClean="0">
                <a:hlinkClick r:id="rId2" action="ppaction://hlinksldjump"/>
              </a:rPr>
              <a:t>Figure 2</a:t>
            </a:r>
            <a:r>
              <a:rPr kumimoji="1" lang="en-US" altLang="zh-CN" sz="1400" dirty="0" smtClean="0"/>
              <a:t>):</a:t>
            </a:r>
          </a:p>
          <a:p>
            <a:pPr marL="0" indent="0">
              <a:buNone/>
            </a:pPr>
            <a:endParaRPr kumimoji="1" lang="en-US" altLang="zh-CN" sz="1400" dirty="0" smtClean="0"/>
          </a:p>
          <a:p>
            <a:r>
              <a:rPr lang="en-US" altLang="zh-CN" sz="1400" dirty="0" smtClean="0"/>
              <a:t>The </a:t>
            </a:r>
            <a:r>
              <a:rPr lang="en-US" altLang="zh-CN" sz="1400" dirty="0"/>
              <a:t>client sends a list of cryptographic algorithms it supports, along with </a:t>
            </a:r>
            <a:r>
              <a:rPr lang="en-US" altLang="zh-CN" sz="1400" dirty="0" smtClean="0"/>
              <a:t>a client </a:t>
            </a:r>
            <a:r>
              <a:rPr lang="en-US" altLang="zh-CN" sz="1400" dirty="0"/>
              <a:t>nonce</a:t>
            </a:r>
            <a:r>
              <a:rPr lang="en-US" altLang="zh-CN" sz="1400" dirty="0" smtClean="0"/>
              <a:t>. </a:t>
            </a:r>
            <a:r>
              <a:rPr lang="en-US" altLang="zh-CN" sz="1400" dirty="0" smtClean="0">
                <a:solidFill>
                  <a:srgbClr val="0000FF"/>
                </a:solidFill>
              </a:rPr>
              <a:t>(client hello)</a:t>
            </a:r>
            <a:endParaRPr lang="en-US" altLang="zh-CN" sz="1400" dirty="0">
              <a:solidFill>
                <a:srgbClr val="0000FF"/>
              </a:solidFill>
            </a:endParaRPr>
          </a:p>
          <a:p>
            <a:r>
              <a:rPr lang="en-US" altLang="zh-CN" sz="1400" dirty="0" smtClean="0"/>
              <a:t>From </a:t>
            </a:r>
            <a:r>
              <a:rPr lang="en-US" altLang="zh-CN" sz="1400" dirty="0"/>
              <a:t>the list, the server chooses a symmetric algorithm (for example, AES), </a:t>
            </a:r>
            <a:r>
              <a:rPr lang="en-US" altLang="zh-CN" sz="1400" dirty="0" smtClean="0"/>
              <a:t>a public </a:t>
            </a:r>
            <a:r>
              <a:rPr lang="en-US" altLang="zh-CN" sz="1400" dirty="0"/>
              <a:t>key algorithm (for example, RSA with a specific key length), and </a:t>
            </a:r>
            <a:r>
              <a:rPr lang="en-US" altLang="zh-CN" sz="1400" dirty="0" smtClean="0"/>
              <a:t>a MAC </a:t>
            </a:r>
            <a:r>
              <a:rPr lang="en-US" altLang="zh-CN" sz="1400" dirty="0"/>
              <a:t>algorithm. It sends back to the client its choices, as well as a </a:t>
            </a:r>
            <a:r>
              <a:rPr lang="en-US" altLang="zh-CN" sz="1400" dirty="0" smtClean="0"/>
              <a:t>certificate and </a:t>
            </a:r>
            <a:r>
              <a:rPr lang="en-US" altLang="zh-CN" sz="1400" dirty="0"/>
              <a:t>a server nonce</a:t>
            </a:r>
            <a:r>
              <a:rPr lang="en-US" altLang="zh-CN" sz="1400" dirty="0" smtClean="0"/>
              <a:t>. </a:t>
            </a:r>
            <a:r>
              <a:rPr lang="en-US" altLang="zh-CN" sz="1400" dirty="0" smtClean="0">
                <a:solidFill>
                  <a:srgbClr val="0000FF"/>
                </a:solidFill>
              </a:rPr>
              <a:t>(server hello)</a:t>
            </a:r>
            <a:endParaRPr lang="en-US" altLang="zh-CN" sz="1400" dirty="0">
              <a:solidFill>
                <a:srgbClr val="0000FF"/>
              </a:solidFill>
            </a:endParaRPr>
          </a:p>
          <a:p>
            <a:r>
              <a:rPr lang="en-US" altLang="zh-CN" sz="1400" dirty="0" smtClean="0"/>
              <a:t>The </a:t>
            </a:r>
            <a:r>
              <a:rPr lang="en-US" altLang="zh-CN" sz="1400" dirty="0"/>
              <a:t>client verifies the certificate, extracts the server’s public key, generates </a:t>
            </a:r>
            <a:r>
              <a:rPr lang="en-US" altLang="zh-CN" sz="1400" dirty="0" smtClean="0"/>
              <a:t>a Pre</a:t>
            </a:r>
            <a:r>
              <a:rPr lang="en-US" altLang="zh-CN" sz="1400" dirty="0"/>
              <a:t>-Master Secret (PMS), encrypts the PMS with the server’s public key, </a:t>
            </a:r>
            <a:r>
              <a:rPr lang="en-US" altLang="zh-CN" sz="1400" dirty="0" smtClean="0"/>
              <a:t>and sends </a:t>
            </a:r>
            <a:r>
              <a:rPr lang="en-US" altLang="zh-CN" sz="1400" dirty="0"/>
              <a:t>the encrypted PMS to the server.</a:t>
            </a:r>
          </a:p>
          <a:p>
            <a:r>
              <a:rPr lang="en-US" altLang="zh-CN" sz="1400" dirty="0" smtClean="0"/>
              <a:t>Using </a:t>
            </a:r>
            <a:r>
              <a:rPr lang="en-US" altLang="zh-CN" sz="1400" dirty="0"/>
              <a:t>the same key derivation function (as specified by the SSL standard)</a:t>
            </a:r>
            <a:r>
              <a:rPr lang="en-US" altLang="zh-CN" sz="1400" dirty="0" smtClean="0"/>
              <a:t>, the </a:t>
            </a:r>
            <a:r>
              <a:rPr lang="en-US" altLang="zh-CN" sz="1400" dirty="0"/>
              <a:t>client and server independently compute the Master Secret (MS) </a:t>
            </a:r>
            <a:r>
              <a:rPr lang="en-US" altLang="zh-CN" sz="1400" dirty="0" smtClean="0"/>
              <a:t>from the </a:t>
            </a:r>
            <a:r>
              <a:rPr lang="en-US" altLang="zh-CN" sz="1400" dirty="0"/>
              <a:t>PMS and </a:t>
            </a:r>
            <a:r>
              <a:rPr lang="en-US" altLang="zh-CN" sz="1400" dirty="0" err="1"/>
              <a:t>nonces</a:t>
            </a:r>
            <a:r>
              <a:rPr lang="en-US" altLang="zh-CN" sz="1400" dirty="0"/>
              <a:t>. The PMS is then sliced up to generate the two </a:t>
            </a:r>
            <a:r>
              <a:rPr lang="en-US" altLang="zh-CN" sz="1400" dirty="0" smtClean="0"/>
              <a:t>encryption and </a:t>
            </a:r>
            <a:r>
              <a:rPr lang="en-US" altLang="zh-CN" sz="1400" dirty="0"/>
              <a:t>two MAC keys. Furthermore, when the chosen symmetric cipher </a:t>
            </a:r>
            <a:r>
              <a:rPr lang="en-US" altLang="zh-CN" sz="1400" dirty="0" smtClean="0"/>
              <a:t>employs CBC </a:t>
            </a:r>
            <a:r>
              <a:rPr lang="en-US" altLang="zh-CN" sz="1400" dirty="0"/>
              <a:t>(such as 3DES or AES), then two Initialization Vectors (IVs)—one </a:t>
            </a:r>
            <a:r>
              <a:rPr lang="en-US" altLang="zh-CN" sz="1400" dirty="0" smtClean="0"/>
              <a:t>for each </a:t>
            </a:r>
            <a:r>
              <a:rPr lang="en-US" altLang="zh-CN" sz="1400" dirty="0"/>
              <a:t>side of the connection—are also obtained from the PMS. Henceforth</a:t>
            </a:r>
            <a:r>
              <a:rPr lang="en-US" altLang="zh-CN" sz="1400" dirty="0" smtClean="0"/>
              <a:t>, all </a:t>
            </a:r>
            <a:r>
              <a:rPr lang="en-US" altLang="zh-CN" sz="1400" dirty="0"/>
              <a:t>messages sent between client and server are encrypted and </a:t>
            </a:r>
            <a:r>
              <a:rPr lang="en-US" altLang="zh-CN" sz="1400" dirty="0" smtClean="0"/>
              <a:t>authenticated (</a:t>
            </a:r>
            <a:r>
              <a:rPr lang="en-US" altLang="zh-CN" sz="1400" dirty="0"/>
              <a:t>with the MAC).</a:t>
            </a:r>
          </a:p>
          <a:p>
            <a:r>
              <a:rPr lang="en-US" altLang="zh-CN" sz="1400" dirty="0" smtClean="0"/>
              <a:t>The </a:t>
            </a:r>
            <a:r>
              <a:rPr lang="en-US" altLang="zh-CN" sz="1400" dirty="0"/>
              <a:t>client sends a MAC of all the handshake messages.</a:t>
            </a:r>
          </a:p>
          <a:p>
            <a:r>
              <a:rPr lang="en-US" altLang="zh-CN" sz="1400" dirty="0" smtClean="0"/>
              <a:t>The </a:t>
            </a:r>
            <a:r>
              <a:rPr lang="en-US" altLang="zh-CN" sz="1400" dirty="0"/>
              <a:t>server sends a MAC of all the handshake messages.</a:t>
            </a:r>
            <a:endParaRPr kumimoji="1" lang="en-US" altLang="zh-CN" sz="1400" dirty="0"/>
          </a:p>
          <a:p>
            <a:pPr marL="0" indent="0">
              <a:buNone/>
            </a:pPr>
            <a:endParaRPr kumimoji="1" lang="en-US" altLang="zh-CN" sz="1400" dirty="0"/>
          </a:p>
          <a:p>
            <a:endParaRPr kumimoji="1" lang="zh-CN" altLang="en-US" sz="1400" dirty="0"/>
          </a:p>
        </p:txBody>
      </p:sp>
    </p:spTree>
    <p:extLst>
      <p:ext uri="{BB962C8B-B14F-4D97-AF65-F5344CB8AC3E}">
        <p14:creationId xmlns:p14="http://schemas.microsoft.com/office/powerpoint/2010/main" val="316156907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smtClean="0"/>
              <a:t>The log-in process of web-based email – </a:t>
            </a:r>
            <a:r>
              <a:rPr kumimoji="1" lang="en-US" altLang="zh-CN" sz="3100" i="1" dirty="0" smtClean="0"/>
              <a:t>phase 3: user authentication under SSL/TLS</a:t>
            </a:r>
            <a:endParaRPr kumimoji="1" lang="zh-CN" altLang="en-US" sz="3100" i="1" dirty="0"/>
          </a:p>
        </p:txBody>
      </p:sp>
      <p:sp>
        <p:nvSpPr>
          <p:cNvPr id="3" name="内容占位符 2"/>
          <p:cNvSpPr>
            <a:spLocks noGrp="1"/>
          </p:cNvSpPr>
          <p:nvPr>
            <p:ph idx="1"/>
          </p:nvPr>
        </p:nvSpPr>
        <p:spPr/>
        <p:txBody>
          <a:bodyPr>
            <a:normAutofit lnSpcReduction="10000"/>
          </a:bodyPr>
          <a:lstStyle/>
          <a:p>
            <a:pPr marL="0" indent="0">
              <a:buNone/>
            </a:pPr>
            <a:r>
              <a:rPr kumimoji="1" lang="en-US" altLang="zh-CN" sz="1400" i="1" u="sng" dirty="0">
                <a:solidFill>
                  <a:srgbClr val="0000FF"/>
                </a:solidFill>
              </a:rPr>
              <a:t>Refer to </a:t>
            </a:r>
            <a:r>
              <a:rPr kumimoji="1" lang="en-US" altLang="zh-CN" sz="1400" i="1" u="sng" dirty="0">
                <a:solidFill>
                  <a:srgbClr val="0000FF"/>
                </a:solidFill>
              </a:rPr>
              <a:t>textbook </a:t>
            </a:r>
            <a:r>
              <a:rPr kumimoji="1" lang="en-US" altLang="zh-CN" sz="1400" i="1" u="sng" dirty="0" smtClean="0">
                <a:solidFill>
                  <a:srgbClr val="0000FF"/>
                </a:solidFill>
              </a:rPr>
              <a:t>&lt;</a:t>
            </a:r>
            <a:r>
              <a:rPr kumimoji="1" lang="en-US" altLang="zh-CN" sz="1400" i="1" u="sng" dirty="0">
                <a:solidFill>
                  <a:srgbClr val="0000FF"/>
                </a:solidFill>
              </a:rPr>
              <a:t>&lt;Computer Networking: A Top-Down Approach 5</a:t>
            </a:r>
            <a:r>
              <a:rPr kumimoji="1" lang="en-US" altLang="zh-CN" sz="1400" i="1" u="sng" baseline="30000" dirty="0">
                <a:solidFill>
                  <a:srgbClr val="0000FF"/>
                </a:solidFill>
              </a:rPr>
              <a:t>th</a:t>
            </a:r>
            <a:r>
              <a:rPr kumimoji="1" lang="en-US" altLang="zh-CN" sz="1400" i="1" u="sng" dirty="0">
                <a:solidFill>
                  <a:srgbClr val="0000FF"/>
                </a:solidFill>
              </a:rPr>
              <a:t> edition&gt;&gt;, </a:t>
            </a:r>
          </a:p>
          <a:p>
            <a:pPr marL="0" indent="0">
              <a:buNone/>
            </a:pPr>
            <a:r>
              <a:rPr kumimoji="1" lang="en-US" altLang="zh-CN" sz="1400" i="1" dirty="0">
                <a:solidFill>
                  <a:srgbClr val="0000FF"/>
                </a:solidFill>
              </a:rPr>
              <a:t>	</a:t>
            </a:r>
            <a:r>
              <a:rPr kumimoji="1" lang="en-US" altLang="zh-CN" sz="1400" i="1" u="sng" dirty="0">
                <a:solidFill>
                  <a:srgbClr val="0000FF"/>
                </a:solidFill>
              </a:rPr>
              <a:t>chapter 8.5  Secure TCP Connections: SSL, page 727</a:t>
            </a:r>
          </a:p>
          <a:p>
            <a:pPr marL="0" indent="0">
              <a:buNone/>
            </a:pPr>
            <a:endParaRPr kumimoji="1" lang="en-US" altLang="zh-CN" sz="1400" dirty="0"/>
          </a:p>
          <a:p>
            <a:r>
              <a:rPr kumimoji="1" lang="en-US" altLang="zh-CN" sz="1400" dirty="0" smtClean="0"/>
              <a:t>After SSL/TLS hand</a:t>
            </a:r>
            <a:r>
              <a:rPr kumimoji="1" lang="en-US" altLang="zh-CN" sz="1400" dirty="0"/>
              <a:t>-shake completed, the TCP connection </a:t>
            </a:r>
            <a:r>
              <a:rPr kumimoji="1" lang="en-US" altLang="zh-CN" sz="1400" dirty="0" smtClean="0"/>
              <a:t>based on SSL/TLS established </a:t>
            </a:r>
            <a:r>
              <a:rPr kumimoji="1" lang="en-US" altLang="zh-CN" sz="1400" dirty="0"/>
              <a:t>successfully. Then the user’s web browser creates a HTTP GET message containing the URL to get fetched. The HTTP GET message then becomes the payload of a TCP segment, and then placed into a datagram, and then frame to be sent to </a:t>
            </a:r>
            <a:r>
              <a:rPr kumimoji="1" lang="en-US" altLang="zh-CN" sz="1400" dirty="0" err="1"/>
              <a:t>gmail.com</a:t>
            </a:r>
            <a:r>
              <a:rPr kumimoji="1" lang="en-US" altLang="zh-CN" sz="1400" dirty="0"/>
              <a:t> eventually</a:t>
            </a:r>
            <a:r>
              <a:rPr kumimoji="1" lang="en-US" altLang="zh-CN" sz="1400" dirty="0" smtClean="0"/>
              <a:t>.</a:t>
            </a:r>
          </a:p>
          <a:p>
            <a:endParaRPr kumimoji="1" lang="en-US" altLang="zh-CN" sz="1400" dirty="0" smtClean="0"/>
          </a:p>
          <a:p>
            <a:r>
              <a:rPr kumimoji="1" lang="en-US" altLang="zh-CN" sz="1400" dirty="0" smtClean="0"/>
              <a:t>Upon receiving the HTTP GET message from user, the server side will reply with HTTP response message containing the redirected URL.</a:t>
            </a:r>
          </a:p>
          <a:p>
            <a:endParaRPr kumimoji="1" lang="en-US" altLang="zh-CN" sz="1400" dirty="0" smtClean="0"/>
          </a:p>
          <a:p>
            <a:r>
              <a:rPr kumimoji="1" lang="en-US" altLang="zh-CN" sz="1400" dirty="0" smtClean="0"/>
              <a:t>The web browser of user side will display the returned web page accordingly, on that page user’s mail address and password is requested. The web browser will encapsulate the mail address and password entered  by user into a encrypted message (TLSv1 application data) and sent to server side. </a:t>
            </a:r>
          </a:p>
          <a:p>
            <a:endParaRPr kumimoji="1" lang="en-US" altLang="zh-CN" sz="1400" dirty="0" smtClean="0"/>
          </a:p>
          <a:p>
            <a:r>
              <a:rPr kumimoji="1" lang="en-US" altLang="zh-CN" sz="1400" dirty="0" smtClean="0"/>
              <a:t>The message from user web browser is encrypted with the server public key. So only the server could decrypt it with its private key. Certain validation is performed on server side to verify the user information, and then server will authorize the user by providing HTTP response with the web mail box access</a:t>
            </a:r>
            <a:r>
              <a:rPr kumimoji="1" lang="en-US" altLang="zh-CN" sz="1400" dirty="0"/>
              <a:t> </a:t>
            </a:r>
            <a:r>
              <a:rPr kumimoji="1" lang="en-US" altLang="zh-CN" sz="1400" dirty="0" smtClean="0"/>
              <a:t>if validation succeeds. </a:t>
            </a:r>
          </a:p>
          <a:p>
            <a:endParaRPr kumimoji="1" lang="en-US" altLang="zh-CN" sz="1400" dirty="0"/>
          </a:p>
        </p:txBody>
      </p:sp>
    </p:spTree>
    <p:extLst>
      <p:ext uri="{BB962C8B-B14F-4D97-AF65-F5344CB8AC3E}">
        <p14:creationId xmlns:p14="http://schemas.microsoft.com/office/powerpoint/2010/main" val="298491422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smtClean="0"/>
              <a:t>The log-in process of web-based email – </a:t>
            </a:r>
            <a:r>
              <a:rPr kumimoji="1" lang="en-US" altLang="zh-CN" sz="3100" i="1" dirty="0" smtClean="0"/>
              <a:t>phase </a:t>
            </a:r>
            <a:r>
              <a:rPr kumimoji="1" lang="en-US" altLang="zh-CN" sz="3100" i="1" dirty="0" smtClean="0"/>
              <a:t>4: about cookies</a:t>
            </a:r>
            <a:endParaRPr kumimoji="1" lang="zh-CN" altLang="en-US" sz="3100" i="1" dirty="0"/>
          </a:p>
        </p:txBody>
      </p:sp>
      <p:sp>
        <p:nvSpPr>
          <p:cNvPr id="3" name="内容占位符 2"/>
          <p:cNvSpPr>
            <a:spLocks noGrp="1"/>
          </p:cNvSpPr>
          <p:nvPr>
            <p:ph idx="1"/>
          </p:nvPr>
        </p:nvSpPr>
        <p:spPr/>
        <p:txBody>
          <a:bodyPr>
            <a:normAutofit/>
          </a:bodyPr>
          <a:lstStyle/>
          <a:p>
            <a:pPr marL="0" indent="0">
              <a:buNone/>
            </a:pPr>
            <a:r>
              <a:rPr kumimoji="1" lang="en-US" altLang="zh-CN" sz="1400" i="1" u="sng" dirty="0">
                <a:solidFill>
                  <a:srgbClr val="0000FF"/>
                </a:solidFill>
              </a:rPr>
              <a:t>Refer to </a:t>
            </a:r>
            <a:r>
              <a:rPr kumimoji="1" lang="en-US" altLang="zh-CN" sz="1400" i="1" u="sng" dirty="0">
                <a:solidFill>
                  <a:srgbClr val="0000FF"/>
                </a:solidFill>
              </a:rPr>
              <a:t>textbook </a:t>
            </a:r>
            <a:r>
              <a:rPr kumimoji="1" lang="en-US" altLang="zh-CN" sz="1400" i="1" u="sng" dirty="0" smtClean="0">
                <a:solidFill>
                  <a:srgbClr val="0000FF"/>
                </a:solidFill>
              </a:rPr>
              <a:t>&lt;</a:t>
            </a:r>
            <a:r>
              <a:rPr kumimoji="1" lang="en-US" altLang="zh-CN" sz="1400" i="1" u="sng" dirty="0">
                <a:solidFill>
                  <a:srgbClr val="0000FF"/>
                </a:solidFill>
              </a:rPr>
              <a:t>&lt;Computer Networking: A Top-Down Approach 5</a:t>
            </a:r>
            <a:r>
              <a:rPr kumimoji="1" lang="en-US" altLang="zh-CN" sz="1400" i="1" u="sng" baseline="30000" dirty="0">
                <a:solidFill>
                  <a:srgbClr val="0000FF"/>
                </a:solidFill>
              </a:rPr>
              <a:t>th</a:t>
            </a:r>
            <a:r>
              <a:rPr kumimoji="1" lang="en-US" altLang="zh-CN" sz="1400" i="1" u="sng" dirty="0">
                <a:solidFill>
                  <a:srgbClr val="0000FF"/>
                </a:solidFill>
              </a:rPr>
              <a:t> edition&gt;&gt;, </a:t>
            </a:r>
          </a:p>
          <a:p>
            <a:pPr marL="0" indent="0">
              <a:buNone/>
            </a:pPr>
            <a:r>
              <a:rPr kumimoji="1" lang="en-US" altLang="zh-CN" sz="1400" i="1" dirty="0">
                <a:solidFill>
                  <a:srgbClr val="0000FF"/>
                </a:solidFill>
              </a:rPr>
              <a:t>	</a:t>
            </a:r>
            <a:r>
              <a:rPr kumimoji="1" lang="en-US" altLang="zh-CN" sz="1400" i="1" u="sng" dirty="0">
                <a:solidFill>
                  <a:srgbClr val="0000FF"/>
                </a:solidFill>
              </a:rPr>
              <a:t>chapter </a:t>
            </a:r>
            <a:r>
              <a:rPr kumimoji="1" lang="en-US" altLang="zh-CN" sz="1400" i="1" u="sng" dirty="0" smtClean="0">
                <a:solidFill>
                  <a:srgbClr val="0000FF"/>
                </a:solidFill>
              </a:rPr>
              <a:t>2.2.4 User-Server Interaction: Cookies, </a:t>
            </a:r>
            <a:r>
              <a:rPr kumimoji="1" lang="en-US" altLang="zh-CN" sz="1400" i="1" u="sng" dirty="0">
                <a:solidFill>
                  <a:srgbClr val="0000FF"/>
                </a:solidFill>
              </a:rPr>
              <a:t>page </a:t>
            </a:r>
            <a:r>
              <a:rPr kumimoji="1" lang="en-US" altLang="zh-CN" sz="1400" i="1" u="sng" dirty="0" smtClean="0">
                <a:solidFill>
                  <a:srgbClr val="0000FF"/>
                </a:solidFill>
              </a:rPr>
              <a:t>110</a:t>
            </a:r>
            <a:endParaRPr kumimoji="1" lang="en-US" altLang="zh-CN" sz="1400" i="1" u="sng" dirty="0">
              <a:solidFill>
                <a:srgbClr val="0000FF"/>
              </a:solidFill>
            </a:endParaRPr>
          </a:p>
          <a:p>
            <a:pPr marL="0" indent="0">
              <a:buNone/>
            </a:pPr>
            <a:endParaRPr kumimoji="1" lang="en-US" altLang="zh-CN" sz="1400" dirty="0" smtClean="0"/>
          </a:p>
          <a:p>
            <a:pPr marL="0" indent="0">
              <a:buNone/>
            </a:pPr>
            <a:r>
              <a:rPr kumimoji="1" lang="en-US" altLang="zh-CN" sz="1400" dirty="0" smtClean="0"/>
              <a:t>Why Cookies?</a:t>
            </a:r>
            <a:endParaRPr kumimoji="1" lang="en-US" altLang="zh-CN" sz="1400" dirty="0"/>
          </a:p>
          <a:p>
            <a:pPr marL="0" indent="0">
              <a:buNone/>
            </a:pPr>
            <a:r>
              <a:rPr kumimoji="1" lang="en-US" altLang="zh-CN" sz="1400" dirty="0" smtClean="0"/>
              <a:t>	HTTP server is stateless. However it is often desirable for a web site to identify users </a:t>
            </a:r>
            <a:r>
              <a:rPr kumimoji="1" lang="en-US" altLang="zh-CN" sz="1400" dirty="0" smtClean="0"/>
              <a:t>either to restrict user access or to serve customized contents to different users. Therefore Cookies.</a:t>
            </a:r>
          </a:p>
          <a:p>
            <a:pPr marL="0" indent="0">
              <a:buNone/>
            </a:pPr>
            <a:endParaRPr kumimoji="1" lang="en-US" altLang="zh-CN" sz="1400" dirty="0" smtClean="0"/>
          </a:p>
          <a:p>
            <a:pPr marL="0" indent="0">
              <a:buNone/>
            </a:pPr>
            <a:r>
              <a:rPr kumimoji="1" lang="en-US" altLang="zh-CN" sz="1400" dirty="0" smtClean="0"/>
              <a:t>What is Cookies?</a:t>
            </a:r>
            <a:endParaRPr kumimoji="1" lang="en-US" altLang="zh-CN" sz="1400" dirty="0"/>
          </a:p>
          <a:p>
            <a:pPr marL="0" indent="0">
              <a:buNone/>
            </a:pPr>
            <a:r>
              <a:rPr kumimoji="1" lang="en-US" altLang="zh-CN" sz="1400" dirty="0" smtClean="0"/>
              <a:t>	Cookies, </a:t>
            </a:r>
            <a:r>
              <a:rPr lang="en-US" altLang="zh-CN" sz="1400" dirty="0"/>
              <a:t>defined in RFC 2965, allow sites to keep </a:t>
            </a:r>
            <a:r>
              <a:rPr lang="en-US" altLang="zh-CN" sz="1400" dirty="0" smtClean="0"/>
              <a:t>track of users with following 4 components:</a:t>
            </a:r>
          </a:p>
          <a:p>
            <a:pPr lvl="1"/>
            <a:r>
              <a:rPr lang="en-US" altLang="zh-CN" sz="1200" dirty="0" smtClean="0"/>
              <a:t>1) </a:t>
            </a:r>
            <a:r>
              <a:rPr lang="en-US" altLang="zh-CN" sz="1200" dirty="0"/>
              <a:t>a </a:t>
            </a:r>
            <a:r>
              <a:rPr lang="en-US" altLang="zh-CN" sz="1200" dirty="0" smtClean="0"/>
              <a:t>cookie header </a:t>
            </a:r>
            <a:r>
              <a:rPr lang="en-US" altLang="zh-CN" sz="1200" dirty="0"/>
              <a:t>line in the HTTP response message; </a:t>
            </a:r>
            <a:endParaRPr lang="en-US" altLang="zh-CN" sz="1200" dirty="0" smtClean="0"/>
          </a:p>
          <a:p>
            <a:pPr lvl="1"/>
            <a:r>
              <a:rPr lang="en-US" altLang="zh-CN" sz="1200" dirty="0" smtClean="0"/>
              <a:t>2</a:t>
            </a:r>
            <a:r>
              <a:rPr lang="en-US" altLang="zh-CN" sz="1200" dirty="0"/>
              <a:t>) a cookie header line in the </a:t>
            </a:r>
            <a:r>
              <a:rPr lang="en-US" altLang="zh-CN" sz="1200" dirty="0" smtClean="0"/>
              <a:t>HTTP request </a:t>
            </a:r>
            <a:r>
              <a:rPr lang="en-US" altLang="zh-CN" sz="1200" dirty="0"/>
              <a:t>message; </a:t>
            </a:r>
            <a:endParaRPr lang="en-US" altLang="zh-CN" sz="1200" dirty="0" smtClean="0"/>
          </a:p>
          <a:p>
            <a:pPr lvl="1"/>
            <a:r>
              <a:rPr lang="en-US" altLang="zh-CN" sz="1200" dirty="0" smtClean="0"/>
              <a:t>3</a:t>
            </a:r>
            <a:r>
              <a:rPr lang="en-US" altLang="zh-CN" sz="1200" dirty="0"/>
              <a:t>) a cookie file kept on the user’s end system and managed by </a:t>
            </a:r>
            <a:r>
              <a:rPr lang="en-US" altLang="zh-CN" sz="1200" dirty="0" smtClean="0"/>
              <a:t>the user’s </a:t>
            </a:r>
            <a:r>
              <a:rPr lang="en-US" altLang="zh-CN" sz="1200" dirty="0"/>
              <a:t>browser; </a:t>
            </a:r>
            <a:endParaRPr lang="en-US" altLang="zh-CN" sz="1200" dirty="0" smtClean="0"/>
          </a:p>
          <a:p>
            <a:pPr lvl="1"/>
            <a:r>
              <a:rPr lang="en-US" altLang="zh-CN" sz="1200" dirty="0" smtClean="0"/>
              <a:t>4</a:t>
            </a:r>
            <a:r>
              <a:rPr lang="en-US" altLang="zh-CN" sz="1200" dirty="0"/>
              <a:t>) a back-end database at the Web site.</a:t>
            </a:r>
            <a:endParaRPr kumimoji="1" lang="en-US" altLang="zh-CN" sz="1200" dirty="0" smtClean="0"/>
          </a:p>
          <a:p>
            <a:endParaRPr kumimoji="1" lang="en-US" altLang="zh-CN" sz="1400" dirty="0"/>
          </a:p>
        </p:txBody>
      </p:sp>
    </p:spTree>
    <p:extLst>
      <p:ext uri="{BB962C8B-B14F-4D97-AF65-F5344CB8AC3E}">
        <p14:creationId xmlns:p14="http://schemas.microsoft.com/office/powerpoint/2010/main" val="153982464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smtClean="0"/>
              <a:t>Web-based mail functions </a:t>
            </a:r>
            <a:br>
              <a:rPr kumimoji="1" lang="en-US" altLang="zh-CN" dirty="0" smtClean="0"/>
            </a:br>
            <a:r>
              <a:rPr kumimoji="1" lang="en-US" altLang="zh-CN" sz="2700" i="1" dirty="0" smtClean="0"/>
              <a:t>- </a:t>
            </a:r>
            <a:r>
              <a:rPr lang="en-US" altLang="zh-CN" sz="2400" dirty="0"/>
              <a:t>technologies involved </a:t>
            </a:r>
            <a:r>
              <a:rPr lang="en-US" altLang="zh-CN" sz="2400" dirty="0" smtClean="0"/>
              <a:t>1/2</a:t>
            </a:r>
            <a:endParaRPr kumimoji="1" lang="zh-CN" altLang="en-US" sz="2700" i="1" dirty="0"/>
          </a:p>
        </p:txBody>
      </p:sp>
      <p:sp>
        <p:nvSpPr>
          <p:cNvPr id="3" name="内容占位符 2"/>
          <p:cNvSpPr>
            <a:spLocks noGrp="1"/>
          </p:cNvSpPr>
          <p:nvPr>
            <p:ph idx="1"/>
          </p:nvPr>
        </p:nvSpPr>
        <p:spPr/>
        <p:txBody>
          <a:bodyPr>
            <a:normAutofit/>
          </a:bodyPr>
          <a:lstStyle/>
          <a:p>
            <a:pPr marL="0" indent="0">
              <a:buNone/>
            </a:pPr>
            <a:r>
              <a:rPr kumimoji="1" lang="en-US" altLang="zh-CN" sz="1800" i="1" u="sng" dirty="0" smtClean="0">
                <a:solidFill>
                  <a:srgbClr val="0000FF"/>
                </a:solidFill>
              </a:rPr>
              <a:t>Refer </a:t>
            </a:r>
            <a:r>
              <a:rPr kumimoji="1" lang="en-US" altLang="zh-CN" sz="1800" i="1" u="sng" dirty="0" smtClean="0">
                <a:solidFill>
                  <a:srgbClr val="0000FF"/>
                </a:solidFill>
              </a:rPr>
              <a:t>to textbook </a:t>
            </a:r>
            <a:r>
              <a:rPr kumimoji="1" lang="en-US" altLang="zh-CN" sz="1800" i="1" u="sng" dirty="0">
                <a:solidFill>
                  <a:srgbClr val="0000FF"/>
                </a:solidFill>
              </a:rPr>
              <a:t>&lt;&lt;Computer Networking: A Top-Down Approach 5</a:t>
            </a:r>
            <a:r>
              <a:rPr kumimoji="1" lang="en-US" altLang="zh-CN" sz="1800" i="1" u="sng" baseline="30000" dirty="0">
                <a:solidFill>
                  <a:srgbClr val="0000FF"/>
                </a:solidFill>
              </a:rPr>
              <a:t>th</a:t>
            </a:r>
            <a:r>
              <a:rPr kumimoji="1" lang="en-US" altLang="zh-CN" sz="1800" i="1" u="sng" dirty="0">
                <a:solidFill>
                  <a:srgbClr val="0000FF"/>
                </a:solidFill>
              </a:rPr>
              <a:t> edition&gt;&gt;, </a:t>
            </a:r>
          </a:p>
          <a:p>
            <a:pPr marL="0" indent="0">
              <a:buNone/>
            </a:pPr>
            <a:r>
              <a:rPr kumimoji="1" lang="en-US" altLang="zh-CN" sz="1800" i="1" dirty="0">
                <a:solidFill>
                  <a:srgbClr val="0000FF"/>
                </a:solidFill>
              </a:rPr>
              <a:t>	</a:t>
            </a:r>
            <a:r>
              <a:rPr kumimoji="1" lang="en-US" altLang="zh-CN" sz="1800" i="1" u="sng" dirty="0">
                <a:solidFill>
                  <a:srgbClr val="0000FF"/>
                </a:solidFill>
              </a:rPr>
              <a:t>chapter </a:t>
            </a:r>
            <a:r>
              <a:rPr kumimoji="1" lang="en-US" altLang="zh-CN" sz="1800" i="1" u="sng" dirty="0" smtClean="0">
                <a:solidFill>
                  <a:srgbClr val="0000FF"/>
                </a:solidFill>
              </a:rPr>
              <a:t>2.4 Electronic Mail in the internet, </a:t>
            </a:r>
            <a:r>
              <a:rPr kumimoji="1" lang="en-US" altLang="zh-CN" sz="1800" i="1" u="sng" dirty="0">
                <a:solidFill>
                  <a:srgbClr val="0000FF"/>
                </a:solidFill>
              </a:rPr>
              <a:t>page </a:t>
            </a:r>
            <a:r>
              <a:rPr kumimoji="1" lang="en-US" altLang="zh-CN" sz="1800" i="1" u="sng" dirty="0" smtClean="0">
                <a:solidFill>
                  <a:srgbClr val="0000FF"/>
                </a:solidFill>
              </a:rPr>
              <a:t>120</a:t>
            </a:r>
          </a:p>
          <a:p>
            <a:pPr marL="0" indent="0">
              <a:buNone/>
            </a:pPr>
            <a:endParaRPr kumimoji="1" lang="en-US" altLang="zh-CN" sz="1800" i="1" u="sng" dirty="0" smtClean="0"/>
          </a:p>
          <a:p>
            <a:r>
              <a:rPr kumimoji="1" lang="en-US" altLang="zh-CN" sz="1600" dirty="0" smtClean="0"/>
              <a:t>SMTP</a:t>
            </a:r>
            <a:r>
              <a:rPr kumimoji="1" lang="en-US" altLang="zh-CN" sz="1600" dirty="0" smtClean="0"/>
              <a:t>: The user’s mail server still sends messages to other mail servers using SMTP</a:t>
            </a:r>
            <a:r>
              <a:rPr kumimoji="1" lang="en-US" altLang="zh-CN" sz="1600" dirty="0" smtClean="0"/>
              <a:t>.</a:t>
            </a:r>
          </a:p>
          <a:p>
            <a:endParaRPr kumimoji="1" lang="en-US" altLang="zh-CN" sz="1600" dirty="0"/>
          </a:p>
          <a:p>
            <a:r>
              <a:rPr kumimoji="1" lang="en-US" altLang="zh-CN" sz="1600" dirty="0" smtClean="0"/>
              <a:t>IMAP: IMAP is the protocol used to sync. </a:t>
            </a:r>
            <a:r>
              <a:rPr kumimoji="1" lang="en-US" altLang="zh-CN" sz="1600" dirty="0"/>
              <a:t>c</a:t>
            </a:r>
            <a:r>
              <a:rPr kumimoji="1" lang="en-US" altLang="zh-CN" sz="1600" dirty="0" smtClean="0"/>
              <a:t>ontents between user’s mailbox and the web-browser </a:t>
            </a:r>
            <a:endParaRPr kumimoji="1" lang="en-US" altLang="zh-CN" sz="1600" dirty="0" smtClean="0"/>
          </a:p>
          <a:p>
            <a:endParaRPr kumimoji="1" lang="en-US" altLang="zh-CN" sz="1800" dirty="0" smtClean="0"/>
          </a:p>
          <a:p>
            <a:r>
              <a:rPr kumimoji="1" lang="en-US" altLang="zh-CN" sz="1800" dirty="0"/>
              <a:t>HTTP: </a:t>
            </a:r>
            <a:r>
              <a:rPr lang="en-US" altLang="zh-CN" sz="1800" dirty="0"/>
              <a:t> The user agent is an ordinary Web browser, and the user communicates with its remote mailbox via HTTP.  While sending a mail via web-based method, the message is sent from user’s browser to his/her mail server over HTTP instead of SMTP.</a:t>
            </a:r>
          </a:p>
          <a:p>
            <a:endParaRPr kumimoji="1" lang="en-US" altLang="zh-CN" sz="1800" dirty="0"/>
          </a:p>
          <a:p>
            <a:endParaRPr kumimoji="1" lang="en-US" altLang="zh-CN" sz="1800" dirty="0"/>
          </a:p>
          <a:p>
            <a:pPr marL="0" indent="0">
              <a:buNone/>
            </a:pPr>
            <a:endParaRPr kumimoji="1" lang="zh-CN" altLang="en-US" sz="1800" dirty="0"/>
          </a:p>
        </p:txBody>
      </p:sp>
    </p:spTree>
    <p:extLst>
      <p:ext uri="{BB962C8B-B14F-4D97-AF65-F5344CB8AC3E}">
        <p14:creationId xmlns:p14="http://schemas.microsoft.com/office/powerpoint/2010/main" val="111662868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smtClean="0"/>
              <a:t>Web-based mail functions </a:t>
            </a:r>
            <a:br>
              <a:rPr kumimoji="1" lang="en-US" altLang="zh-CN" dirty="0" smtClean="0"/>
            </a:br>
            <a:r>
              <a:rPr kumimoji="1" lang="en-US" altLang="zh-CN" sz="2700" i="1" dirty="0" smtClean="0"/>
              <a:t>- </a:t>
            </a:r>
            <a:r>
              <a:rPr lang="en-US" altLang="zh-CN" sz="2800" dirty="0" smtClean="0"/>
              <a:t>t</a:t>
            </a:r>
            <a:r>
              <a:rPr lang="en-US" altLang="zh-CN" sz="2800" dirty="0" smtClean="0"/>
              <a:t>echnologies involved 2/2</a:t>
            </a:r>
            <a:endParaRPr kumimoji="1" lang="zh-CN" altLang="en-US" sz="2700" i="1" dirty="0"/>
          </a:p>
        </p:txBody>
      </p:sp>
      <p:sp>
        <p:nvSpPr>
          <p:cNvPr id="3" name="内容占位符 2"/>
          <p:cNvSpPr>
            <a:spLocks noGrp="1"/>
          </p:cNvSpPr>
          <p:nvPr>
            <p:ph idx="1"/>
          </p:nvPr>
        </p:nvSpPr>
        <p:spPr/>
        <p:txBody>
          <a:bodyPr>
            <a:normAutofit lnSpcReduction="10000"/>
          </a:bodyPr>
          <a:lstStyle/>
          <a:p>
            <a:pPr marL="0" indent="0">
              <a:buNone/>
            </a:pPr>
            <a:r>
              <a:rPr kumimoji="1" lang="en-US" altLang="zh-CN" sz="1800" i="1" u="sng" dirty="0">
                <a:solidFill>
                  <a:srgbClr val="0000FF"/>
                </a:solidFill>
              </a:rPr>
              <a:t>Refer </a:t>
            </a:r>
            <a:r>
              <a:rPr kumimoji="1" lang="en-US" altLang="zh-CN" sz="1800" i="1" u="sng" dirty="0">
                <a:solidFill>
                  <a:srgbClr val="0000FF"/>
                </a:solidFill>
              </a:rPr>
              <a:t>to </a:t>
            </a:r>
            <a:r>
              <a:rPr kumimoji="1" lang="en-US" altLang="zh-CN" sz="1800" i="1" u="sng" dirty="0" smtClean="0">
                <a:solidFill>
                  <a:srgbClr val="0000FF"/>
                </a:solidFill>
              </a:rPr>
              <a:t>textbook </a:t>
            </a:r>
            <a:r>
              <a:rPr kumimoji="1" lang="en-US" altLang="zh-CN" sz="1800" i="1" u="sng" dirty="0">
                <a:solidFill>
                  <a:srgbClr val="0000FF"/>
                </a:solidFill>
              </a:rPr>
              <a:t>&lt;&lt;Computer Networking: A Top-Down Approach 5</a:t>
            </a:r>
            <a:r>
              <a:rPr kumimoji="1" lang="en-US" altLang="zh-CN" sz="1800" i="1" u="sng" baseline="30000" dirty="0">
                <a:solidFill>
                  <a:srgbClr val="0000FF"/>
                </a:solidFill>
              </a:rPr>
              <a:t>th</a:t>
            </a:r>
            <a:r>
              <a:rPr kumimoji="1" lang="en-US" altLang="zh-CN" sz="1800" i="1" u="sng" dirty="0">
                <a:solidFill>
                  <a:srgbClr val="0000FF"/>
                </a:solidFill>
              </a:rPr>
              <a:t> edition&gt;&gt;, </a:t>
            </a:r>
          </a:p>
          <a:p>
            <a:pPr marL="0" indent="0">
              <a:buNone/>
            </a:pPr>
            <a:r>
              <a:rPr kumimoji="1" lang="en-US" altLang="zh-CN" sz="1800" i="1" dirty="0">
                <a:solidFill>
                  <a:srgbClr val="0000FF"/>
                </a:solidFill>
              </a:rPr>
              <a:t>	</a:t>
            </a:r>
            <a:r>
              <a:rPr kumimoji="1" lang="en-US" altLang="zh-CN" sz="1800" i="1" u="sng" dirty="0">
                <a:solidFill>
                  <a:srgbClr val="0000FF"/>
                </a:solidFill>
              </a:rPr>
              <a:t>chapter 2.4 Electronic Mail in the internet, page 120</a:t>
            </a:r>
          </a:p>
          <a:p>
            <a:pPr marL="0" indent="0">
              <a:buNone/>
            </a:pPr>
            <a:endParaRPr lang="en-US" altLang="zh-CN" sz="1800" dirty="0" smtClean="0"/>
          </a:p>
          <a:p>
            <a:r>
              <a:rPr lang="en-US" altLang="zh-CN" sz="1700" dirty="0" smtClean="0"/>
              <a:t>ENCODING</a:t>
            </a:r>
            <a:r>
              <a:rPr lang="en-US" altLang="zh-CN" sz="1700" dirty="0" smtClean="0"/>
              <a:t>: traditionally SMTP supports 7-bit ASCII encoding only, which is not enough in nowadays communication world. Therefore MIME is introduced.</a:t>
            </a:r>
          </a:p>
          <a:p>
            <a:endParaRPr lang="en-US" altLang="zh-CN" sz="1700" dirty="0" smtClean="0"/>
          </a:p>
          <a:p>
            <a:r>
              <a:rPr lang="en-US" altLang="zh-CN" sz="1700" b="1" dirty="0" smtClean="0"/>
              <a:t>MIME: Multipurpose </a:t>
            </a:r>
            <a:r>
              <a:rPr lang="en-US" altLang="zh-CN" sz="1700" b="1" dirty="0"/>
              <a:t>Internet Mail </a:t>
            </a:r>
            <a:r>
              <a:rPr lang="en-US" altLang="zh-CN" sz="1700" b="1" dirty="0" smtClean="0"/>
              <a:t>Extensions</a:t>
            </a:r>
            <a:r>
              <a:rPr lang="en-US" altLang="zh-CN" sz="1700" dirty="0" smtClean="0"/>
              <a:t> </a:t>
            </a:r>
          </a:p>
          <a:p>
            <a:pPr marL="0" indent="0">
              <a:buNone/>
            </a:pPr>
            <a:r>
              <a:rPr kumimoji="1" lang="en-US" altLang="zh-CN" sz="1700" dirty="0"/>
              <a:t>	</a:t>
            </a:r>
            <a:r>
              <a:rPr kumimoji="1" lang="en-US" altLang="zh-CN" sz="1700" i="1" u="sng" dirty="0" smtClean="0">
                <a:solidFill>
                  <a:srgbClr val="0000FF"/>
                </a:solidFill>
              </a:rPr>
              <a:t>r</a:t>
            </a:r>
            <a:r>
              <a:rPr lang="en-US" altLang="zh-CN" sz="1700" i="1" u="sng" dirty="0" smtClean="0">
                <a:solidFill>
                  <a:srgbClr val="0000FF"/>
                </a:solidFill>
              </a:rPr>
              <a:t>efer </a:t>
            </a:r>
            <a:r>
              <a:rPr lang="en-US" altLang="zh-CN" sz="1700" i="1" u="sng" dirty="0">
                <a:solidFill>
                  <a:srgbClr val="0000FF"/>
                </a:solidFill>
              </a:rPr>
              <a:t>to RFC2045 </a:t>
            </a:r>
            <a:r>
              <a:rPr lang="en-US" altLang="zh-CN" sz="1700" i="1" u="sng" dirty="0" smtClean="0">
                <a:solidFill>
                  <a:srgbClr val="0000FF"/>
                </a:solidFill>
              </a:rPr>
              <a:t>(</a:t>
            </a:r>
            <a:r>
              <a:rPr lang="en-US" altLang="zh-CN" sz="1700" i="1" u="sng" dirty="0" smtClean="0">
                <a:solidFill>
                  <a:srgbClr val="0000FF"/>
                </a:solidFill>
                <a:hlinkClick r:id="rId2"/>
              </a:rPr>
              <a:t>http</a:t>
            </a:r>
            <a:r>
              <a:rPr lang="en-US" altLang="zh-CN" sz="1700" i="1" u="sng" dirty="0">
                <a:solidFill>
                  <a:srgbClr val="0000FF"/>
                </a:solidFill>
                <a:hlinkClick r:id="rId2"/>
              </a:rPr>
              <a:t>://tools.ietf.org/html/</a:t>
            </a:r>
            <a:r>
              <a:rPr lang="en-US" altLang="zh-CN" sz="1700" i="1" u="sng" dirty="0" smtClean="0">
                <a:solidFill>
                  <a:srgbClr val="0000FF"/>
                </a:solidFill>
                <a:hlinkClick r:id="rId2"/>
              </a:rPr>
              <a:t>rfc2045</a:t>
            </a:r>
            <a:r>
              <a:rPr lang="en-US" altLang="zh-CN" sz="1700" i="1" u="sng" dirty="0" smtClean="0">
                <a:solidFill>
                  <a:srgbClr val="0000FF"/>
                </a:solidFill>
              </a:rPr>
              <a:t>)</a:t>
            </a:r>
          </a:p>
          <a:p>
            <a:pPr marL="0" indent="0">
              <a:buNone/>
            </a:pPr>
            <a:r>
              <a:rPr lang="en-US" altLang="zh-CN" sz="1700" b="1" dirty="0"/>
              <a:t>	</a:t>
            </a:r>
            <a:r>
              <a:rPr lang="en-US" altLang="zh-CN" sz="1700" b="1" dirty="0" smtClean="0"/>
              <a:t>MIME </a:t>
            </a:r>
            <a:r>
              <a:rPr lang="en-US" altLang="zh-CN" sz="1700" dirty="0" smtClean="0"/>
              <a:t>is an Internet standard that extends the format of email to support:</a:t>
            </a:r>
            <a:endParaRPr lang="en-US" altLang="zh-CN" sz="1700" dirty="0">
              <a:solidFill>
                <a:srgbClr val="000000"/>
              </a:solidFill>
              <a:hlinkClick r:id="rId3"/>
            </a:endParaRPr>
          </a:p>
          <a:p>
            <a:pPr lvl="1" indent="-342900"/>
            <a:r>
              <a:rPr lang="en-US" altLang="zh-CN" sz="1500" dirty="0" smtClean="0"/>
              <a:t>textual </a:t>
            </a:r>
            <a:r>
              <a:rPr lang="en-US" altLang="zh-CN" sz="1500" dirty="0"/>
              <a:t>message bodies in character sets other </a:t>
            </a:r>
            <a:r>
              <a:rPr lang="en-US" altLang="zh-CN" sz="1500" dirty="0" smtClean="0"/>
              <a:t>than US</a:t>
            </a:r>
            <a:r>
              <a:rPr lang="en-US" altLang="zh-CN" sz="1500" dirty="0"/>
              <a:t>-</a:t>
            </a:r>
            <a:r>
              <a:rPr lang="en-US" altLang="zh-CN" sz="1500" dirty="0" smtClean="0"/>
              <a:t>ASCII</a:t>
            </a:r>
            <a:endParaRPr lang="en-US" altLang="zh-CN" sz="1500" dirty="0"/>
          </a:p>
          <a:p>
            <a:pPr lvl="1" indent="-342900"/>
            <a:r>
              <a:rPr lang="en-US" altLang="zh-CN" sz="1500" dirty="0" smtClean="0"/>
              <a:t>an extensible set of different formats for non-textual </a:t>
            </a:r>
            <a:r>
              <a:rPr lang="en-US" altLang="zh-CN" sz="1500" dirty="0"/>
              <a:t>message bodies </a:t>
            </a:r>
            <a:endParaRPr lang="en-US" altLang="zh-CN" sz="1500" dirty="0" smtClean="0"/>
          </a:p>
          <a:p>
            <a:pPr lvl="1" indent="-342900"/>
            <a:r>
              <a:rPr lang="de-DE" altLang="zh-CN" sz="1500" dirty="0" smtClean="0"/>
              <a:t>multi-part </a:t>
            </a:r>
            <a:r>
              <a:rPr lang="en-US" altLang="zh-CN" sz="1500" dirty="0"/>
              <a:t>message bodies </a:t>
            </a:r>
            <a:endParaRPr lang="en-US" altLang="zh-CN" sz="1500" dirty="0" smtClean="0"/>
          </a:p>
          <a:p>
            <a:pPr lvl="1" indent="-342900"/>
            <a:r>
              <a:rPr lang="en-US" altLang="zh-CN" sz="1500" dirty="0"/>
              <a:t>t</a:t>
            </a:r>
            <a:r>
              <a:rPr lang="de-DE" altLang="zh-CN" sz="1500" dirty="0" err="1" smtClean="0"/>
              <a:t>extual</a:t>
            </a:r>
            <a:r>
              <a:rPr lang="de-DE" altLang="zh-CN" sz="1500" dirty="0" smtClean="0"/>
              <a:t> </a:t>
            </a:r>
            <a:r>
              <a:rPr lang="de-DE" altLang="zh-CN" sz="1500" dirty="0" err="1" smtClean="0"/>
              <a:t>header</a:t>
            </a:r>
            <a:r>
              <a:rPr lang="de-DE" altLang="zh-CN" sz="1500" dirty="0" smtClean="0"/>
              <a:t> </a:t>
            </a:r>
            <a:r>
              <a:rPr lang="de-DE" altLang="zh-CN" sz="1500" dirty="0" err="1" smtClean="0"/>
              <a:t>information</a:t>
            </a:r>
            <a:r>
              <a:rPr lang="de-DE" altLang="zh-CN" sz="1500" dirty="0" smtClean="0"/>
              <a:t> in </a:t>
            </a:r>
            <a:r>
              <a:rPr lang="de-DE" altLang="zh-CN" sz="1500" dirty="0" err="1"/>
              <a:t>character</a:t>
            </a:r>
            <a:r>
              <a:rPr lang="de-DE" altLang="zh-CN" sz="1500" dirty="0"/>
              <a:t> </a:t>
            </a:r>
            <a:r>
              <a:rPr lang="de-DE" altLang="zh-CN" sz="1500" dirty="0" err="1"/>
              <a:t>sets</a:t>
            </a:r>
            <a:r>
              <a:rPr lang="de-DE" altLang="zh-CN" sz="1500" dirty="0"/>
              <a:t> </a:t>
            </a:r>
            <a:r>
              <a:rPr lang="de-DE" altLang="zh-CN" sz="1500" dirty="0" err="1"/>
              <a:t>other</a:t>
            </a:r>
            <a:r>
              <a:rPr lang="de-DE" altLang="zh-CN" sz="1500" dirty="0"/>
              <a:t> </a:t>
            </a:r>
            <a:r>
              <a:rPr lang="de-DE" altLang="zh-CN" sz="1500" dirty="0" err="1" smtClean="0"/>
              <a:t>than</a:t>
            </a:r>
            <a:r>
              <a:rPr lang="de-DE" altLang="zh-CN" sz="1500" dirty="0"/>
              <a:t> </a:t>
            </a:r>
            <a:r>
              <a:rPr lang="de-DE" altLang="zh-CN" sz="1500" dirty="0" smtClean="0"/>
              <a:t>US</a:t>
            </a:r>
            <a:r>
              <a:rPr lang="de-DE" altLang="zh-CN" sz="1500" dirty="0"/>
              <a:t>-ASCII</a:t>
            </a:r>
            <a:r>
              <a:rPr lang="de-DE" altLang="zh-CN" sz="1500" dirty="0" smtClean="0"/>
              <a:t>.</a:t>
            </a:r>
          </a:p>
          <a:p>
            <a:pPr lvl="1" indent="-342900"/>
            <a:endParaRPr kumimoji="1" lang="de-DE" altLang="zh-CN" sz="1500" dirty="0"/>
          </a:p>
          <a:p>
            <a:r>
              <a:rPr kumimoji="1" lang="en-US" altLang="zh-CN" sz="1700" dirty="0"/>
              <a:t>FTP: When the user </a:t>
            </a:r>
            <a:r>
              <a:rPr kumimoji="1" lang="en-US" altLang="zh-CN" sz="1700" dirty="0" smtClean="0"/>
              <a:t>uploads/downloads </a:t>
            </a:r>
            <a:r>
              <a:rPr kumimoji="1" lang="en-US" altLang="zh-CN" sz="1700" dirty="0" smtClean="0"/>
              <a:t>attachments </a:t>
            </a:r>
            <a:r>
              <a:rPr kumimoji="1" lang="en-US" altLang="zh-CN" sz="1700" dirty="0" smtClean="0"/>
              <a:t>FTP </a:t>
            </a:r>
            <a:r>
              <a:rPr kumimoji="1" lang="en-US" altLang="zh-CN" sz="1700" dirty="0" smtClean="0"/>
              <a:t>is used to transfer the file from local </a:t>
            </a:r>
            <a:r>
              <a:rPr kumimoji="1" lang="en-US" altLang="zh-CN" sz="1700" dirty="0" smtClean="0"/>
              <a:t>to/from </a:t>
            </a:r>
            <a:r>
              <a:rPr kumimoji="1" lang="en-US" altLang="zh-CN" sz="1700" dirty="0" smtClean="0"/>
              <a:t>the user’s mailbox on the server.</a:t>
            </a:r>
            <a:endParaRPr kumimoji="1" lang="zh-CN" altLang="en-US" sz="1700" dirty="0"/>
          </a:p>
          <a:p>
            <a:pPr marL="0" indent="0">
              <a:buNone/>
            </a:pPr>
            <a:endParaRPr kumimoji="1" lang="zh-CN" altLang="en-US" sz="1600" dirty="0"/>
          </a:p>
        </p:txBody>
      </p:sp>
    </p:spTree>
    <p:extLst>
      <p:ext uri="{BB962C8B-B14F-4D97-AF65-F5344CB8AC3E}">
        <p14:creationId xmlns:p14="http://schemas.microsoft.com/office/powerpoint/2010/main" val="387805876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smtClean="0"/>
              <a:t>Web-based email </a:t>
            </a:r>
            <a:br>
              <a:rPr kumimoji="1" lang="en-US" altLang="zh-CN" dirty="0" smtClean="0"/>
            </a:br>
            <a:r>
              <a:rPr kumimoji="1" lang="en-US" altLang="zh-CN" sz="2700" i="1" dirty="0" smtClean="0"/>
              <a:t>-  </a:t>
            </a:r>
            <a:r>
              <a:rPr kumimoji="1" lang="en-US" altLang="zh-CN" sz="2700" i="1" dirty="0" smtClean="0"/>
              <a:t>OSI layer view</a:t>
            </a:r>
            <a:endParaRPr kumimoji="1" lang="zh-CN" altLang="en-US" sz="2700" i="1"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860745296"/>
              </p:ext>
            </p:extLst>
          </p:nvPr>
        </p:nvGraphicFramePr>
        <p:xfrm>
          <a:off x="321734" y="1950720"/>
          <a:ext cx="2971799"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 name="组 2"/>
          <p:cNvGrpSpPr/>
          <p:nvPr/>
        </p:nvGrpSpPr>
        <p:grpSpPr>
          <a:xfrm>
            <a:off x="1036313" y="1417638"/>
            <a:ext cx="6490546" cy="369332"/>
            <a:chOff x="1036313" y="1417638"/>
            <a:chExt cx="6490546" cy="369332"/>
          </a:xfrm>
        </p:grpSpPr>
        <p:sp>
          <p:nvSpPr>
            <p:cNvPr id="6" name="文本框 5"/>
            <p:cNvSpPr txBox="1"/>
            <p:nvPr/>
          </p:nvSpPr>
          <p:spPr>
            <a:xfrm>
              <a:off x="1036313" y="1417638"/>
              <a:ext cx="1422400" cy="369332"/>
            </a:xfrm>
            <a:prstGeom prst="rect">
              <a:avLst/>
            </a:prstGeom>
            <a:noFill/>
          </p:spPr>
          <p:txBody>
            <a:bodyPr wrap="square" rtlCol="0">
              <a:spAutoFit/>
            </a:bodyPr>
            <a:lstStyle/>
            <a:p>
              <a:r>
                <a:rPr kumimoji="1" lang="en-US" altLang="zh-CN" b="1" dirty="0" smtClean="0"/>
                <a:t>sender</a:t>
              </a:r>
              <a:endParaRPr kumimoji="1" lang="zh-CN" altLang="en-US" b="1" dirty="0"/>
            </a:p>
          </p:txBody>
        </p:sp>
        <p:sp>
          <p:nvSpPr>
            <p:cNvPr id="7" name="文本框 6"/>
            <p:cNvSpPr txBox="1"/>
            <p:nvPr/>
          </p:nvSpPr>
          <p:spPr>
            <a:xfrm>
              <a:off x="6104459" y="1417638"/>
              <a:ext cx="1422400" cy="369332"/>
            </a:xfrm>
            <a:prstGeom prst="rect">
              <a:avLst/>
            </a:prstGeom>
            <a:noFill/>
          </p:spPr>
          <p:txBody>
            <a:bodyPr wrap="square" rtlCol="0">
              <a:spAutoFit/>
            </a:bodyPr>
            <a:lstStyle/>
            <a:p>
              <a:r>
                <a:rPr kumimoji="1" lang="en-US" altLang="zh-CN" b="1" dirty="0" smtClean="0"/>
                <a:t>recipient</a:t>
              </a:r>
              <a:endParaRPr kumimoji="1" lang="zh-CN" altLang="en-US" b="1" dirty="0"/>
            </a:p>
          </p:txBody>
        </p:sp>
      </p:grpSp>
      <p:graphicFrame>
        <p:nvGraphicFramePr>
          <p:cNvPr id="8" name="内容占位符 3"/>
          <p:cNvGraphicFramePr>
            <a:graphicFrameLocks/>
          </p:cNvGraphicFramePr>
          <p:nvPr>
            <p:extLst>
              <p:ext uri="{D42A27DB-BD31-4B8C-83A1-F6EECF244321}">
                <p14:modId xmlns:p14="http://schemas.microsoft.com/office/powerpoint/2010/main" val="2861580818"/>
              </p:ext>
            </p:extLst>
          </p:nvPr>
        </p:nvGraphicFramePr>
        <p:xfrm>
          <a:off x="5300135" y="1950720"/>
          <a:ext cx="2971799" cy="397086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云形 8"/>
          <p:cNvSpPr/>
          <p:nvPr/>
        </p:nvSpPr>
        <p:spPr>
          <a:xfrm>
            <a:off x="3604322" y="5921586"/>
            <a:ext cx="1481667" cy="822960"/>
          </a:xfrm>
          <a:prstGeom prst="cloud">
            <a:avLst/>
          </a:prstGeom>
          <a:ln/>
        </p:spPr>
        <p:style>
          <a:lnRef idx="1">
            <a:schemeClr val="accent1"/>
          </a:lnRef>
          <a:fillRef idx="3">
            <a:schemeClr val="accent1"/>
          </a:fillRef>
          <a:effectRef idx="2">
            <a:schemeClr val="accent1"/>
          </a:effectRef>
          <a:fontRef idx="minor">
            <a:schemeClr val="lt1"/>
          </a:fontRef>
        </p:style>
        <p:txBody>
          <a:bodyPr/>
          <a:lstStyle/>
          <a:p>
            <a:r>
              <a:rPr lang="en-US" altLang="zh-CN" dirty="0" smtClean="0"/>
              <a:t>network</a:t>
            </a:r>
            <a:endParaRPr lang="zh-CN" altLang="en-US" dirty="0"/>
          </a:p>
        </p:txBody>
      </p:sp>
      <p:cxnSp>
        <p:nvCxnSpPr>
          <p:cNvPr id="23" name="曲线连接符 22"/>
          <p:cNvCxnSpPr>
            <a:endCxn id="9" idx="2"/>
          </p:cNvCxnSpPr>
          <p:nvPr/>
        </p:nvCxnSpPr>
        <p:spPr>
          <a:xfrm>
            <a:off x="1745043" y="5921586"/>
            <a:ext cx="1863875" cy="411480"/>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曲线连接符 25"/>
          <p:cNvCxnSpPr>
            <a:stCxn id="9" idx="0"/>
          </p:cNvCxnSpPr>
          <p:nvPr/>
        </p:nvCxnSpPr>
        <p:spPr>
          <a:xfrm flipV="1">
            <a:off x="5084754" y="5840306"/>
            <a:ext cx="1728435" cy="49276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5" name="下箭头 4"/>
          <p:cNvSpPr/>
          <p:nvPr/>
        </p:nvSpPr>
        <p:spPr>
          <a:xfrm>
            <a:off x="3454392" y="2043044"/>
            <a:ext cx="151165" cy="358221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上箭头 9"/>
          <p:cNvSpPr/>
          <p:nvPr/>
        </p:nvSpPr>
        <p:spPr>
          <a:xfrm>
            <a:off x="8475132" y="1950720"/>
            <a:ext cx="152401" cy="3674533"/>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97805839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2120" y="1455950"/>
            <a:ext cx="3285067" cy="1723496"/>
          </a:xfrm>
        </p:spPr>
        <p:txBody>
          <a:bodyPr/>
          <a:lstStyle/>
          <a:p>
            <a:pPr marL="0" indent="0">
              <a:buNone/>
            </a:pPr>
            <a:r>
              <a:rPr kumimoji="1" lang="en-US" altLang="zh-CN" dirty="0" smtClean="0">
                <a:solidFill>
                  <a:srgbClr val="0000FF"/>
                </a:solidFill>
              </a:rPr>
              <a:t>THANK YOU!</a:t>
            </a:r>
            <a:endParaRPr kumimoji="1" lang="zh-CN" altLang="en-US" dirty="0">
              <a:solidFill>
                <a:srgbClr val="0000FF"/>
              </a:solidFill>
            </a:endParaRPr>
          </a:p>
        </p:txBody>
      </p:sp>
      <p:sp>
        <p:nvSpPr>
          <p:cNvPr id="4" name="内容占位符 2"/>
          <p:cNvSpPr txBox="1">
            <a:spLocks/>
          </p:cNvSpPr>
          <p:nvPr/>
        </p:nvSpPr>
        <p:spPr>
          <a:xfrm>
            <a:off x="1376680" y="2874646"/>
            <a:ext cx="5948680" cy="1723496"/>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kumimoji="1" lang="en-US" altLang="zh-CN" sz="1800" dirty="0" smtClean="0"/>
              <a:t>By presenting this final project report at the end of the semester, I would like to  say thank you to Prof. Liu who guided us into the wonderful network world with his wonderful lectures all the way.  </a:t>
            </a:r>
          </a:p>
          <a:p>
            <a:pPr marL="0" indent="0">
              <a:buFont typeface="Arial"/>
              <a:buNone/>
            </a:pPr>
            <a:endParaRPr kumimoji="1" lang="en-US" altLang="zh-CN" sz="1800" dirty="0"/>
          </a:p>
          <a:p>
            <a:pPr marL="0" indent="0">
              <a:buFont typeface="Arial"/>
              <a:buNone/>
            </a:pPr>
            <a:r>
              <a:rPr kumimoji="1" lang="en-US" altLang="zh-CN" sz="1800" dirty="0" smtClean="0"/>
              <a:t>I would also present my thanks to my classmate </a:t>
            </a:r>
            <a:r>
              <a:rPr kumimoji="1" lang="en-US" altLang="zh-CN" sz="1800" dirty="0" err="1" smtClean="0"/>
              <a:t>Huaxin</a:t>
            </a:r>
            <a:r>
              <a:rPr kumimoji="1" lang="en-US" altLang="zh-CN" sz="1800" dirty="0" smtClean="0"/>
              <a:t> together with whom I finally complete this project.</a:t>
            </a:r>
            <a:endParaRPr kumimoji="1" lang="zh-CN" altLang="en-US" sz="1800" dirty="0"/>
          </a:p>
        </p:txBody>
      </p:sp>
      <p:pic>
        <p:nvPicPr>
          <p:cNvPr id="2" name="图片 1"/>
          <p:cNvPicPr>
            <a:picLocks noChangeAspect="1"/>
          </p:cNvPicPr>
          <p:nvPr/>
        </p:nvPicPr>
        <p:blipFill>
          <a:blip r:embed="rId2"/>
          <a:stretch>
            <a:fillRect/>
          </a:stretch>
        </p:blipFill>
        <p:spPr>
          <a:xfrm>
            <a:off x="6126788" y="4866640"/>
            <a:ext cx="3017212" cy="1991360"/>
          </a:xfrm>
          <a:prstGeom prst="rect">
            <a:avLst/>
          </a:prstGeom>
        </p:spPr>
      </p:pic>
    </p:spTree>
    <p:extLst>
      <p:ext uri="{BB962C8B-B14F-4D97-AF65-F5344CB8AC3E}">
        <p14:creationId xmlns:p14="http://schemas.microsoft.com/office/powerpoint/2010/main" val="344529467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2078"/>
            <a:ext cx="8229600" cy="1143000"/>
          </a:xfrm>
        </p:spPr>
        <p:txBody>
          <a:bodyPr>
            <a:normAutofit/>
          </a:bodyPr>
          <a:lstStyle/>
          <a:p>
            <a:r>
              <a:rPr lang="en-US" altLang="zh-CN" dirty="0" smtClean="0"/>
              <a:t>Index</a:t>
            </a:r>
            <a:endParaRPr kumimoji="1" lang="zh-CN" altLang="en-US" dirty="0"/>
          </a:p>
        </p:txBody>
      </p:sp>
      <p:sp>
        <p:nvSpPr>
          <p:cNvPr id="3" name="内容占位符 2"/>
          <p:cNvSpPr>
            <a:spLocks noGrp="1"/>
          </p:cNvSpPr>
          <p:nvPr>
            <p:ph idx="1"/>
          </p:nvPr>
        </p:nvSpPr>
        <p:spPr>
          <a:xfrm>
            <a:off x="902849" y="1240156"/>
            <a:ext cx="7783951" cy="5025812"/>
          </a:xfrm>
        </p:spPr>
        <p:txBody>
          <a:bodyPr>
            <a:noAutofit/>
          </a:bodyPr>
          <a:lstStyle/>
          <a:p>
            <a:pPr marL="0" indent="0">
              <a:buNone/>
            </a:pPr>
            <a:r>
              <a:rPr lang="en-US" altLang="zh-CN" sz="1600" dirty="0"/>
              <a:t/>
            </a:r>
            <a:br>
              <a:rPr lang="en-US" altLang="zh-CN" sz="1600" dirty="0"/>
            </a:br>
            <a:r>
              <a:rPr lang="en-US" altLang="zh-CN" sz="1600" dirty="0" smtClean="0"/>
              <a:t>Section 1. 		Guideline for the final project – from prof. Liu</a:t>
            </a:r>
          </a:p>
          <a:p>
            <a:pPr marL="0" indent="0">
              <a:buNone/>
            </a:pPr>
            <a:endParaRPr lang="en-US" altLang="zh-CN" sz="1600" dirty="0"/>
          </a:p>
          <a:p>
            <a:pPr marL="0" indent="0">
              <a:buNone/>
            </a:pPr>
            <a:r>
              <a:rPr lang="en-US" altLang="zh-CN" sz="1600" dirty="0"/>
              <a:t>Section 2</a:t>
            </a:r>
            <a:r>
              <a:rPr lang="en-US" altLang="zh-CN" sz="1600" dirty="0" smtClean="0"/>
              <a:t>. 		Analysis on the full header of one sample received mail</a:t>
            </a:r>
          </a:p>
          <a:p>
            <a:pPr marL="0" indent="0">
              <a:buNone/>
            </a:pPr>
            <a:endParaRPr lang="en-US" altLang="zh-CN" sz="1600" dirty="0"/>
          </a:p>
          <a:p>
            <a:pPr marL="0" indent="0">
              <a:buNone/>
            </a:pPr>
            <a:r>
              <a:rPr lang="en-US" altLang="zh-CN" sz="1600" dirty="0"/>
              <a:t>Section </a:t>
            </a:r>
            <a:r>
              <a:rPr lang="en-US" altLang="zh-CN" sz="1600" dirty="0" smtClean="0"/>
              <a:t>3. 		Go deep into the log-in process of </a:t>
            </a:r>
            <a:r>
              <a:rPr lang="en-US" altLang="zh-CN" sz="1600" dirty="0" err="1" smtClean="0"/>
              <a:t>gmail.com</a:t>
            </a:r>
            <a:endParaRPr lang="en-US" altLang="zh-CN" sz="1600" dirty="0" smtClean="0"/>
          </a:p>
          <a:p>
            <a:pPr lvl="1">
              <a:buAutoNum type="arabicParenR"/>
            </a:pPr>
            <a:r>
              <a:rPr lang="en-US" altLang="zh-CN" sz="1200" dirty="0" smtClean="0"/>
              <a:t>Getting started with DNS query</a:t>
            </a:r>
          </a:p>
          <a:p>
            <a:pPr lvl="1">
              <a:buAutoNum type="arabicParenR"/>
            </a:pPr>
            <a:r>
              <a:rPr lang="en-US" altLang="zh-CN" sz="1200" dirty="0" smtClean="0"/>
              <a:t>Connection setup : 2-times redirection and 3-times hand-shakes</a:t>
            </a:r>
          </a:p>
          <a:p>
            <a:pPr lvl="1">
              <a:buAutoNum type="arabicParenR"/>
            </a:pPr>
            <a:r>
              <a:rPr lang="en-US" altLang="zh-CN" sz="1200" dirty="0" smtClean="0"/>
              <a:t>User authentication under SSL/</a:t>
            </a:r>
            <a:r>
              <a:rPr lang="en-US" altLang="zh-CN" sz="1200" dirty="0" smtClean="0"/>
              <a:t>TLS</a:t>
            </a:r>
          </a:p>
          <a:p>
            <a:pPr lvl="1">
              <a:buAutoNum type="arabicParenR"/>
            </a:pPr>
            <a:r>
              <a:rPr lang="en-US" altLang="zh-CN" sz="1200" dirty="0" smtClean="0"/>
              <a:t>About Cookies</a:t>
            </a:r>
            <a:endParaRPr lang="en-US" altLang="zh-CN" sz="1200" dirty="0" smtClean="0"/>
          </a:p>
          <a:p>
            <a:pPr marL="0" indent="0">
              <a:buNone/>
            </a:pPr>
            <a:endParaRPr lang="en-US" altLang="zh-CN" sz="1600" dirty="0"/>
          </a:p>
          <a:p>
            <a:pPr marL="0" indent="0">
              <a:buNone/>
            </a:pPr>
            <a:r>
              <a:rPr lang="en-US" altLang="zh-CN" sz="1600" dirty="0"/>
              <a:t>Section </a:t>
            </a:r>
            <a:r>
              <a:rPr lang="en-US" altLang="zh-CN" sz="1600" dirty="0" smtClean="0"/>
              <a:t>4. 		Details about the web-based mail functionalities:</a:t>
            </a:r>
          </a:p>
          <a:p>
            <a:pPr lvl="1">
              <a:buAutoNum type="arabicParenR"/>
            </a:pPr>
            <a:r>
              <a:rPr lang="en-US" altLang="zh-CN" sz="1200" dirty="0" smtClean="0"/>
              <a:t>Technologies </a:t>
            </a:r>
            <a:r>
              <a:rPr lang="en-US" altLang="zh-CN" sz="1200" dirty="0" smtClean="0"/>
              <a:t>involved 1/2</a:t>
            </a:r>
          </a:p>
          <a:p>
            <a:pPr lvl="1">
              <a:buAutoNum type="arabicParenR"/>
            </a:pPr>
            <a:r>
              <a:rPr lang="en-US" altLang="zh-CN" sz="1200" dirty="0"/>
              <a:t>Technologies involved </a:t>
            </a:r>
            <a:r>
              <a:rPr lang="en-US" altLang="zh-CN" sz="1200" dirty="0" smtClean="0"/>
              <a:t>2/2</a:t>
            </a:r>
          </a:p>
          <a:p>
            <a:pPr lvl="1">
              <a:buAutoNum type="arabicParenR"/>
            </a:pPr>
            <a:endParaRPr lang="en-US" altLang="zh-CN" sz="1600" dirty="0" smtClean="0"/>
          </a:p>
          <a:p>
            <a:pPr marL="0" indent="0">
              <a:buNone/>
            </a:pPr>
            <a:r>
              <a:rPr lang="en-US" altLang="zh-CN" sz="1600" dirty="0"/>
              <a:t>Section 5</a:t>
            </a:r>
            <a:r>
              <a:rPr lang="en-US" altLang="zh-CN" sz="1600" dirty="0" smtClean="0"/>
              <a:t>. 		TCP/IP layer view of the received sample mail</a:t>
            </a:r>
            <a:endParaRPr lang="en-US" altLang="zh-CN" sz="1600" dirty="0"/>
          </a:p>
        </p:txBody>
      </p:sp>
    </p:spTree>
    <p:extLst>
      <p:ext uri="{BB962C8B-B14F-4D97-AF65-F5344CB8AC3E}">
        <p14:creationId xmlns:p14="http://schemas.microsoft.com/office/powerpoint/2010/main" val="130130393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Guidelines </a:t>
            </a:r>
            <a:r>
              <a:rPr lang="en-US" altLang="zh-CN" dirty="0" smtClean="0"/>
              <a:t>1:</a:t>
            </a:r>
            <a:endParaRPr kumimoji="1" lang="zh-CN" altLang="en-US" dirty="0"/>
          </a:p>
        </p:txBody>
      </p:sp>
      <p:sp>
        <p:nvSpPr>
          <p:cNvPr id="3" name="内容占位符 2"/>
          <p:cNvSpPr>
            <a:spLocks noGrp="1"/>
          </p:cNvSpPr>
          <p:nvPr>
            <p:ph idx="1"/>
          </p:nvPr>
        </p:nvSpPr>
        <p:spPr/>
        <p:txBody>
          <a:bodyPr>
            <a:normAutofit fontScale="70000" lnSpcReduction="20000"/>
          </a:bodyPr>
          <a:lstStyle/>
          <a:p>
            <a:pPr marL="0" indent="0">
              <a:buNone/>
            </a:pPr>
            <a:r>
              <a:rPr lang="en-US" altLang="zh-CN" dirty="0"/>
              <a:t>Methodology: </a:t>
            </a:r>
          </a:p>
          <a:p>
            <a:r>
              <a:rPr lang="en-US" altLang="zh-CN" dirty="0" smtClean="0"/>
              <a:t>Review </a:t>
            </a:r>
            <a:r>
              <a:rPr lang="en-US" altLang="zh-CN" dirty="0"/>
              <a:t>topics covered in lecture hours, from textbook, reference books plus online research, to conduct a comprehensive study about web-based email implementation in </a:t>
            </a:r>
            <a:r>
              <a:rPr lang="en-US" altLang="zh-CN" dirty="0" err="1"/>
              <a:t>gmail</a:t>
            </a:r>
            <a:r>
              <a:rPr lang="en-US" altLang="zh-CN" dirty="0"/>
              <a:t>. Optionally, you may use sniffer like </a:t>
            </a:r>
            <a:r>
              <a:rPr lang="en-US" altLang="zh-CN" dirty="0" smtClean="0"/>
              <a:t>wire-shark </a:t>
            </a:r>
            <a:r>
              <a:rPr lang="en-US" altLang="zh-CN" dirty="0"/>
              <a:t>or your choice to analyze the communication traffic: you are required to back up your findings with supporting evidence</a:t>
            </a:r>
            <a:r>
              <a:rPr lang="en-US" altLang="zh-CN" dirty="0" smtClean="0"/>
              <a:t>.</a:t>
            </a:r>
          </a:p>
          <a:p>
            <a:endParaRPr lang="en-US" altLang="zh-CN" dirty="0" smtClean="0"/>
          </a:p>
          <a:p>
            <a:pPr marL="0" indent="0">
              <a:buNone/>
            </a:pPr>
            <a:r>
              <a:rPr lang="en-US" altLang="zh-CN" dirty="0"/>
              <a:t>Submission:</a:t>
            </a:r>
          </a:p>
          <a:p>
            <a:r>
              <a:rPr lang="en-US" altLang="zh-CN" dirty="0" smtClean="0"/>
              <a:t>Write </a:t>
            </a:r>
            <a:r>
              <a:rPr lang="en-US" altLang="zh-CN" dirty="0"/>
              <a:t>a project report to present your findings, including support evidences (such as highlighted contents of packets captured, screen shots, diagrams and charts); along with plain English description; summarize with some conclusions in answering the above questions accordingly.</a:t>
            </a:r>
          </a:p>
          <a:p>
            <a:endParaRPr kumimoji="1" lang="zh-CN" altLang="en-US" dirty="0"/>
          </a:p>
          <a:p>
            <a:endParaRPr kumimoji="1" lang="zh-CN" altLang="en-US" dirty="0"/>
          </a:p>
        </p:txBody>
      </p:sp>
    </p:spTree>
    <p:extLst>
      <p:ext uri="{BB962C8B-B14F-4D97-AF65-F5344CB8AC3E}">
        <p14:creationId xmlns:p14="http://schemas.microsoft.com/office/powerpoint/2010/main" val="292778427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Guidelines 2:</a:t>
            </a:r>
            <a:br>
              <a:rPr lang="en-US" altLang="zh-CN" dirty="0" smtClean="0"/>
            </a:br>
            <a:endParaRPr kumimoji="1" lang="zh-CN" altLang="en-US" dirty="0"/>
          </a:p>
        </p:txBody>
      </p:sp>
      <p:sp>
        <p:nvSpPr>
          <p:cNvPr id="3" name="内容占位符 2"/>
          <p:cNvSpPr>
            <a:spLocks noGrp="1"/>
          </p:cNvSpPr>
          <p:nvPr>
            <p:ph idx="1"/>
          </p:nvPr>
        </p:nvSpPr>
        <p:spPr>
          <a:xfrm>
            <a:off x="262769" y="890555"/>
            <a:ext cx="8424031" cy="5628777"/>
          </a:xfrm>
        </p:spPr>
        <p:txBody>
          <a:bodyPr>
            <a:noAutofit/>
          </a:bodyPr>
          <a:lstStyle/>
          <a:p>
            <a:pPr marL="0" indent="0">
              <a:buNone/>
            </a:pPr>
            <a:r>
              <a:rPr lang="en-US" altLang="zh-CN" sz="1600" dirty="0"/>
              <a:t/>
            </a:r>
            <a:br>
              <a:rPr lang="en-US" altLang="zh-CN" sz="1600" dirty="0"/>
            </a:br>
            <a:r>
              <a:rPr lang="en-US" altLang="zh-CN" sz="1600" dirty="0"/>
              <a:t>1. Review full headers of a sample email message you received in your </a:t>
            </a:r>
            <a:r>
              <a:rPr lang="en-US" altLang="zh-CN" sz="1600" dirty="0" err="1"/>
              <a:t>gmail</a:t>
            </a:r>
            <a:r>
              <a:rPr lang="en-US" altLang="zh-CN" sz="1600" dirty="0"/>
              <a:t> account (create one if you don't have one already): starting upward from the line right on top of the email message body, identify all components, from the sender's info, hop-by-hop, to your inbox (the destination);</a:t>
            </a:r>
          </a:p>
          <a:p>
            <a:pPr marL="0" indent="0">
              <a:buNone/>
            </a:pPr>
            <a:r>
              <a:rPr lang="en-US" altLang="zh-CN" sz="1600" dirty="0"/>
              <a:t/>
            </a:r>
            <a:br>
              <a:rPr lang="en-US" altLang="zh-CN" sz="1600" dirty="0"/>
            </a:br>
            <a:r>
              <a:rPr lang="en-US" altLang="zh-CN" sz="1600" dirty="0"/>
              <a:t>2. Outline the process when you enter an URL in your web browser to connect to </a:t>
            </a:r>
            <a:r>
              <a:rPr lang="en-US" altLang="zh-CN" sz="1600" dirty="0">
                <a:hlinkClick r:id="rId2"/>
              </a:rPr>
              <a:t>http://gmail.com</a:t>
            </a:r>
            <a:r>
              <a:rPr lang="en-US" altLang="zh-CN" sz="1600" dirty="0"/>
              <a:t>, </a:t>
            </a:r>
            <a:r>
              <a:rPr lang="en-US" altLang="zh-CN" sz="1600" dirty="0" smtClean="0"/>
              <a:t>which </a:t>
            </a:r>
            <a:r>
              <a:rPr lang="en-US" altLang="zh-CN" sz="1600" dirty="0"/>
              <a:t>including but not limited to, how DNS works in the background to get you to the destination; how the HTTP </a:t>
            </a:r>
            <a:r>
              <a:rPr lang="en-US" altLang="zh-CN" sz="1600" dirty="0" smtClean="0"/>
              <a:t>URL </a:t>
            </a:r>
            <a:r>
              <a:rPr lang="en-US" altLang="zh-CN" sz="1600" dirty="0"/>
              <a:t>is directed to HTTPs prior to authentication taking place; how the 3-way handshake process played out in this case; OPTIONAL: roles of digit certificate(s) &amp; cookies; security and privacy issues involved;</a:t>
            </a:r>
          </a:p>
          <a:p>
            <a:pPr marL="0" indent="0">
              <a:buNone/>
            </a:pPr>
            <a:r>
              <a:rPr lang="en-US" altLang="zh-CN" sz="1600" dirty="0"/>
              <a:t/>
            </a:r>
            <a:br>
              <a:rPr lang="en-US" altLang="zh-CN" sz="1600" dirty="0"/>
            </a:br>
            <a:r>
              <a:rPr lang="en-US" altLang="zh-CN" sz="1600" dirty="0"/>
              <a:t>3. What happened immediately in the background after you enter your credentials; what info is encrypted; OPTIONAL: what authentication mechanism is behind </a:t>
            </a:r>
            <a:r>
              <a:rPr lang="en-US" altLang="zh-CN" sz="1600" dirty="0" err="1"/>
              <a:t>gmail's</a:t>
            </a:r>
            <a:r>
              <a:rPr lang="en-US" altLang="zh-CN" sz="1600" dirty="0"/>
              <a:t> sign-in process;</a:t>
            </a:r>
          </a:p>
          <a:p>
            <a:pPr marL="0" indent="0">
              <a:buNone/>
            </a:pPr>
            <a:r>
              <a:rPr lang="en-US" altLang="zh-CN" sz="1600" dirty="0"/>
              <a:t/>
            </a:r>
            <a:br>
              <a:rPr lang="en-US" altLang="zh-CN" sz="1600" dirty="0"/>
            </a:br>
            <a:r>
              <a:rPr lang="en-US" altLang="zh-CN" sz="1600" dirty="0"/>
              <a:t>4. Based upon your understanding of the responsibilities of each layer in OSI model, give a high level description about, in the above received sample email message, what happened at both the sender and you as recipient ends, from layer to layer.</a:t>
            </a:r>
          </a:p>
          <a:p>
            <a:pPr marL="0" indent="0">
              <a:buNone/>
            </a:pPr>
            <a:r>
              <a:rPr lang="en-US" altLang="zh-CN" sz="1600" dirty="0"/>
              <a:t/>
            </a:r>
            <a:br>
              <a:rPr lang="en-US" altLang="zh-CN" sz="1600" dirty="0"/>
            </a:br>
            <a:r>
              <a:rPr lang="en-US" altLang="zh-CN" sz="1600" dirty="0"/>
              <a:t>5. Roles of SMTP, IMAP, FTP(s), MIME, ENCODING or other technologies involved in composing, sending and receiving an email message, uploading or downloading an attachment; OPTIONAL: how antivirus works </a:t>
            </a:r>
            <a:r>
              <a:rPr lang="en-US" altLang="zh-CN" sz="1600" dirty="0" smtClean="0"/>
              <a:t>prior </a:t>
            </a:r>
            <a:r>
              <a:rPr lang="en-US" altLang="zh-CN" sz="1600" dirty="0"/>
              <a:t>to downloading your attachment</a:t>
            </a:r>
            <a:r>
              <a:rPr lang="en-US" altLang="zh-CN" sz="1600" dirty="0" smtClean="0"/>
              <a:t>;</a:t>
            </a:r>
            <a:endParaRPr lang="en-US" altLang="zh-CN" sz="1600" dirty="0"/>
          </a:p>
        </p:txBody>
      </p:sp>
    </p:spTree>
    <p:extLst>
      <p:ext uri="{BB962C8B-B14F-4D97-AF65-F5344CB8AC3E}">
        <p14:creationId xmlns:p14="http://schemas.microsoft.com/office/powerpoint/2010/main" val="387828546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Full header of one sample email</a:t>
            </a:r>
            <a:endParaRPr kumimoji="1" lang="zh-CN" altLang="en-US" dirty="0"/>
          </a:p>
        </p:txBody>
      </p:sp>
      <p:sp>
        <p:nvSpPr>
          <p:cNvPr id="3" name="内容占位符 2"/>
          <p:cNvSpPr>
            <a:spLocks noGrp="1"/>
          </p:cNvSpPr>
          <p:nvPr>
            <p:ph idx="1"/>
          </p:nvPr>
        </p:nvSpPr>
        <p:spPr>
          <a:xfrm>
            <a:off x="457200" y="1193484"/>
            <a:ext cx="8685978" cy="5755757"/>
          </a:xfrm>
        </p:spPr>
        <p:txBody>
          <a:bodyPr>
            <a:normAutofit fontScale="25000" lnSpcReduction="20000"/>
          </a:bodyPr>
          <a:lstStyle/>
          <a:p>
            <a:r>
              <a:rPr lang="en-US" altLang="zh-CN" dirty="0">
                <a:solidFill>
                  <a:srgbClr val="FF6600"/>
                </a:solidFill>
              </a:rPr>
              <a:t>Delivered-To: olina.zhang5046@gmail.com</a:t>
            </a:r>
          </a:p>
          <a:p>
            <a:r>
              <a:rPr lang="en-US" altLang="zh-CN" dirty="0">
                <a:solidFill>
                  <a:srgbClr val="FF6600"/>
                </a:solidFill>
              </a:rPr>
              <a:t>Received: by 10.49.58.234 with SMTP id u10csp169853qeq;</a:t>
            </a:r>
          </a:p>
          <a:p>
            <a:r>
              <a:rPr lang="en-US" altLang="zh-CN" dirty="0">
                <a:solidFill>
                  <a:srgbClr val="FF6600"/>
                </a:solidFill>
              </a:rPr>
              <a:t>        Mon, 15 Apr 2013 09:45:08 -0700 (PDT)</a:t>
            </a:r>
          </a:p>
          <a:p>
            <a:r>
              <a:rPr lang="en-US" altLang="zh-CN" dirty="0">
                <a:solidFill>
                  <a:srgbClr val="FF6600"/>
                </a:solidFill>
              </a:rPr>
              <a:t>X-Received: by 10.52.89.68 with SMTP id bm4mr14162722vdb.123.1366044308388;</a:t>
            </a:r>
          </a:p>
          <a:p>
            <a:r>
              <a:rPr lang="en-US" altLang="zh-CN" dirty="0">
                <a:solidFill>
                  <a:srgbClr val="FF6600"/>
                </a:solidFill>
              </a:rPr>
              <a:t>        Mon, 15 Apr 2013 09:45:08 -0700 (PDT)</a:t>
            </a:r>
          </a:p>
          <a:p>
            <a:r>
              <a:rPr lang="en-US" altLang="zh-CN" dirty="0">
                <a:solidFill>
                  <a:srgbClr val="FF6600"/>
                </a:solidFill>
              </a:rPr>
              <a:t>Return-Path: &lt;</a:t>
            </a:r>
            <a:r>
              <a:rPr lang="en-US" altLang="zh-CN" dirty="0" err="1">
                <a:solidFill>
                  <a:srgbClr val="FF6600"/>
                </a:solidFill>
              </a:rPr>
              <a:t>Sephora@shop.sephora.com</a:t>
            </a:r>
            <a:r>
              <a:rPr lang="en-US" altLang="zh-CN" dirty="0">
                <a:solidFill>
                  <a:srgbClr val="FF6600"/>
                </a:solidFill>
              </a:rPr>
              <a:t>&gt;</a:t>
            </a:r>
          </a:p>
          <a:p>
            <a:r>
              <a:rPr lang="en-US" altLang="zh-CN" dirty="0">
                <a:solidFill>
                  <a:srgbClr val="008000"/>
                </a:solidFill>
              </a:rPr>
              <a:t>Received: from mh.sephora.m0.net (mh.sephora.m0.net. [209.11.164.144])</a:t>
            </a:r>
          </a:p>
          <a:p>
            <a:r>
              <a:rPr lang="en-US" altLang="zh-CN" dirty="0">
                <a:solidFill>
                  <a:srgbClr val="008000"/>
                </a:solidFill>
              </a:rPr>
              <a:t>        by </a:t>
            </a:r>
            <a:r>
              <a:rPr lang="en-US" altLang="zh-CN" dirty="0" err="1">
                <a:solidFill>
                  <a:srgbClr val="008000"/>
                </a:solidFill>
              </a:rPr>
              <a:t>mx.google.com</a:t>
            </a:r>
            <a:r>
              <a:rPr lang="en-US" altLang="zh-CN" dirty="0">
                <a:solidFill>
                  <a:srgbClr val="008000"/>
                </a:solidFill>
              </a:rPr>
              <a:t> with ESMTP id da5si13511858vdc.115.2013.04.15.09.45.07;</a:t>
            </a:r>
          </a:p>
          <a:p>
            <a:r>
              <a:rPr lang="en-US" altLang="zh-CN" dirty="0">
                <a:solidFill>
                  <a:srgbClr val="008000"/>
                </a:solidFill>
              </a:rPr>
              <a:t>        Mon, 15 Apr 2013 09:45:08 -0700 (PDT)</a:t>
            </a:r>
          </a:p>
          <a:p>
            <a:r>
              <a:rPr lang="en-US" altLang="zh-CN" dirty="0">
                <a:solidFill>
                  <a:srgbClr val="008000"/>
                </a:solidFill>
              </a:rPr>
              <a:t>Received-SPF: pass (</a:t>
            </a:r>
            <a:r>
              <a:rPr lang="en-US" altLang="zh-CN" dirty="0" err="1">
                <a:solidFill>
                  <a:srgbClr val="008000"/>
                </a:solidFill>
              </a:rPr>
              <a:t>google.com</a:t>
            </a:r>
            <a:r>
              <a:rPr lang="en-US" altLang="zh-CN" dirty="0">
                <a:solidFill>
                  <a:srgbClr val="008000"/>
                </a:solidFill>
              </a:rPr>
              <a:t>: domain of </a:t>
            </a:r>
            <a:r>
              <a:rPr lang="en-US" altLang="zh-CN" dirty="0" err="1">
                <a:solidFill>
                  <a:srgbClr val="008000"/>
                </a:solidFill>
              </a:rPr>
              <a:t>Sephora@shop.sephora.com</a:t>
            </a:r>
            <a:r>
              <a:rPr lang="en-US" altLang="zh-CN" dirty="0">
                <a:solidFill>
                  <a:srgbClr val="008000"/>
                </a:solidFill>
              </a:rPr>
              <a:t> designates 209.11.164.144 as permitted sender) client-</a:t>
            </a:r>
            <a:r>
              <a:rPr lang="en-US" altLang="zh-CN" dirty="0" err="1">
                <a:solidFill>
                  <a:srgbClr val="008000"/>
                </a:solidFill>
              </a:rPr>
              <a:t>ip</a:t>
            </a:r>
            <a:r>
              <a:rPr lang="en-US" altLang="zh-CN" dirty="0">
                <a:solidFill>
                  <a:srgbClr val="008000"/>
                </a:solidFill>
              </a:rPr>
              <a:t>=209.11.164.144;</a:t>
            </a:r>
          </a:p>
          <a:p>
            <a:r>
              <a:rPr lang="en-US" altLang="zh-CN" dirty="0">
                <a:solidFill>
                  <a:srgbClr val="008000"/>
                </a:solidFill>
              </a:rPr>
              <a:t>Authentication-Results: </a:t>
            </a:r>
            <a:r>
              <a:rPr lang="en-US" altLang="zh-CN" dirty="0" err="1">
                <a:solidFill>
                  <a:srgbClr val="008000"/>
                </a:solidFill>
              </a:rPr>
              <a:t>mx.google.com</a:t>
            </a:r>
            <a:r>
              <a:rPr lang="en-US" altLang="zh-CN" dirty="0">
                <a:solidFill>
                  <a:srgbClr val="008000"/>
                </a:solidFill>
              </a:rPr>
              <a:t>;</a:t>
            </a:r>
          </a:p>
          <a:p>
            <a:r>
              <a:rPr lang="en-US" altLang="zh-CN" dirty="0">
                <a:solidFill>
                  <a:srgbClr val="008000"/>
                </a:solidFill>
              </a:rPr>
              <a:t>       </a:t>
            </a:r>
            <a:r>
              <a:rPr lang="en-US" altLang="zh-CN" dirty="0" err="1">
                <a:solidFill>
                  <a:srgbClr val="008000"/>
                </a:solidFill>
              </a:rPr>
              <a:t>spf</a:t>
            </a:r>
            <a:r>
              <a:rPr lang="en-US" altLang="zh-CN" dirty="0">
                <a:solidFill>
                  <a:srgbClr val="008000"/>
                </a:solidFill>
              </a:rPr>
              <a:t>=pass (</a:t>
            </a:r>
            <a:r>
              <a:rPr lang="en-US" altLang="zh-CN" dirty="0" err="1">
                <a:solidFill>
                  <a:srgbClr val="008000"/>
                </a:solidFill>
              </a:rPr>
              <a:t>google.com</a:t>
            </a:r>
            <a:r>
              <a:rPr lang="en-US" altLang="zh-CN" dirty="0">
                <a:solidFill>
                  <a:srgbClr val="008000"/>
                </a:solidFill>
              </a:rPr>
              <a:t>: domain of </a:t>
            </a:r>
            <a:r>
              <a:rPr lang="en-US" altLang="zh-CN" dirty="0" err="1">
                <a:solidFill>
                  <a:srgbClr val="008000"/>
                </a:solidFill>
              </a:rPr>
              <a:t>Sephora@shop.sephora.com</a:t>
            </a:r>
            <a:r>
              <a:rPr lang="en-US" altLang="zh-CN" dirty="0">
                <a:solidFill>
                  <a:srgbClr val="008000"/>
                </a:solidFill>
              </a:rPr>
              <a:t> designates 209.11.164.144 as permitted sender) </a:t>
            </a:r>
            <a:r>
              <a:rPr lang="en-US" altLang="zh-CN" dirty="0" err="1">
                <a:solidFill>
                  <a:srgbClr val="008000"/>
                </a:solidFill>
              </a:rPr>
              <a:t>smtp.mail</a:t>
            </a:r>
            <a:r>
              <a:rPr lang="en-US" altLang="zh-CN" dirty="0">
                <a:solidFill>
                  <a:srgbClr val="008000"/>
                </a:solidFill>
              </a:rPr>
              <a:t>=</a:t>
            </a:r>
            <a:r>
              <a:rPr lang="en-US" altLang="zh-CN" dirty="0" err="1">
                <a:solidFill>
                  <a:srgbClr val="008000"/>
                </a:solidFill>
              </a:rPr>
              <a:t>Sephora@shop.sephora.com</a:t>
            </a:r>
            <a:r>
              <a:rPr lang="en-US" altLang="zh-CN" dirty="0">
                <a:solidFill>
                  <a:srgbClr val="008000"/>
                </a:solidFill>
              </a:rPr>
              <a:t>;</a:t>
            </a:r>
          </a:p>
          <a:p>
            <a:r>
              <a:rPr lang="en-US" altLang="zh-CN" dirty="0">
                <a:solidFill>
                  <a:srgbClr val="008000"/>
                </a:solidFill>
              </a:rPr>
              <a:t>       </a:t>
            </a:r>
            <a:r>
              <a:rPr lang="en-US" altLang="zh-CN" dirty="0" err="1">
                <a:solidFill>
                  <a:srgbClr val="008000"/>
                </a:solidFill>
              </a:rPr>
              <a:t>dkim</a:t>
            </a:r>
            <a:r>
              <a:rPr lang="en-US" altLang="zh-CN" dirty="0">
                <a:solidFill>
                  <a:srgbClr val="008000"/>
                </a:solidFill>
              </a:rPr>
              <a:t>=pass </a:t>
            </a:r>
            <a:r>
              <a:rPr lang="en-US" altLang="zh-CN" dirty="0" err="1">
                <a:solidFill>
                  <a:srgbClr val="008000"/>
                </a:solidFill>
              </a:rPr>
              <a:t>header.i</a:t>
            </a:r>
            <a:r>
              <a:rPr lang="en-US" altLang="zh-CN" dirty="0">
                <a:solidFill>
                  <a:srgbClr val="008000"/>
                </a:solidFill>
              </a:rPr>
              <a:t>=@</a:t>
            </a:r>
            <a:r>
              <a:rPr lang="en-US" altLang="zh-CN" dirty="0" err="1">
                <a:solidFill>
                  <a:srgbClr val="008000"/>
                </a:solidFill>
              </a:rPr>
              <a:t>shop.sephora.com</a:t>
            </a:r>
            <a:endParaRPr lang="en-US" altLang="zh-CN" dirty="0">
              <a:solidFill>
                <a:srgbClr val="008000"/>
              </a:solidFill>
            </a:endParaRPr>
          </a:p>
          <a:p>
            <a:r>
              <a:rPr lang="en-US" altLang="zh-CN" dirty="0">
                <a:solidFill>
                  <a:srgbClr val="008000"/>
                </a:solidFill>
              </a:rPr>
              <a:t>Return-Path: &lt;</a:t>
            </a:r>
            <a:r>
              <a:rPr lang="en-US" altLang="zh-CN" dirty="0" err="1">
                <a:solidFill>
                  <a:srgbClr val="008000"/>
                </a:solidFill>
              </a:rPr>
              <a:t>Sephora@shop.sephora.com</a:t>
            </a:r>
            <a:r>
              <a:rPr lang="en-US" altLang="zh-CN" dirty="0">
                <a:solidFill>
                  <a:srgbClr val="008000"/>
                </a:solidFill>
              </a:rPr>
              <a:t>&gt;</a:t>
            </a:r>
          </a:p>
          <a:p>
            <a:r>
              <a:rPr lang="en-US" altLang="zh-CN" dirty="0" err="1">
                <a:solidFill>
                  <a:srgbClr val="008000"/>
                </a:solidFill>
              </a:rPr>
              <a:t>DomainKey</a:t>
            </a:r>
            <a:r>
              <a:rPr lang="en-US" altLang="zh-CN" dirty="0">
                <a:solidFill>
                  <a:srgbClr val="008000"/>
                </a:solidFill>
              </a:rPr>
              <a:t>-Signature: q=</a:t>
            </a:r>
            <a:r>
              <a:rPr lang="en-US" altLang="zh-CN" dirty="0" err="1">
                <a:solidFill>
                  <a:srgbClr val="008000"/>
                </a:solidFill>
              </a:rPr>
              <a:t>dns</a:t>
            </a:r>
            <a:r>
              <a:rPr lang="en-US" altLang="zh-CN" dirty="0">
                <a:solidFill>
                  <a:srgbClr val="008000"/>
                </a:solidFill>
              </a:rPr>
              <a:t>; a=rsa-sha1; c=</a:t>
            </a:r>
            <a:r>
              <a:rPr lang="en-US" altLang="zh-CN" dirty="0" err="1">
                <a:solidFill>
                  <a:srgbClr val="008000"/>
                </a:solidFill>
              </a:rPr>
              <a:t>nofws</a:t>
            </a:r>
            <a:r>
              <a:rPr lang="en-US" altLang="zh-CN" dirty="0">
                <a:solidFill>
                  <a:srgbClr val="008000"/>
                </a:solidFill>
              </a:rPr>
              <a:t>;</a:t>
            </a:r>
          </a:p>
          <a:p>
            <a:r>
              <a:rPr lang="en-US" altLang="zh-CN" dirty="0">
                <a:solidFill>
                  <a:srgbClr val="008000"/>
                </a:solidFill>
              </a:rPr>
              <a:t>	s=v1; d=</a:t>
            </a:r>
            <a:r>
              <a:rPr lang="en-US" altLang="zh-CN" dirty="0" err="1">
                <a:solidFill>
                  <a:srgbClr val="008000"/>
                </a:solidFill>
              </a:rPr>
              <a:t>shop.sephora.com</a:t>
            </a:r>
            <a:r>
              <a:rPr lang="en-US" altLang="zh-CN" dirty="0">
                <a:solidFill>
                  <a:srgbClr val="008000"/>
                </a:solidFill>
              </a:rPr>
              <a:t>;</a:t>
            </a:r>
          </a:p>
          <a:p>
            <a:r>
              <a:rPr lang="en-US" altLang="zh-CN" dirty="0">
                <a:solidFill>
                  <a:srgbClr val="008000"/>
                </a:solidFill>
              </a:rPr>
              <a:t>	h=DKIM-Signature:Received:Date:From:Reply-to:To:Message-ID:Subject:Errors-to:MIME-Version:Content-Type:Content-Transfer-Encoding:X-eid:X-pid:X-AcxSID:List-Unsubscribe;</a:t>
            </a:r>
          </a:p>
          <a:p>
            <a:r>
              <a:rPr lang="en-US" altLang="zh-CN" dirty="0">
                <a:solidFill>
                  <a:srgbClr val="008000"/>
                </a:solidFill>
              </a:rPr>
              <a:t>	b=bV8weXwAQRMlDcDW/Vq+OICHoSyTaEQfj5LQb9pY0ieFN1Qox54gHyovr6jkxjLA</a:t>
            </a:r>
          </a:p>
          <a:p>
            <a:r>
              <a:rPr lang="en-US" altLang="zh-CN" dirty="0">
                <a:solidFill>
                  <a:srgbClr val="008000"/>
                </a:solidFill>
              </a:rPr>
              <a:t>	OF1Q5GvgJFvqe6dAV/IzHasGOzSy8nbXSap2eX1PeD55MOidoPBYxBz/9heWBBG2</a:t>
            </a:r>
          </a:p>
          <a:p>
            <a:r>
              <a:rPr lang="en-US" altLang="zh-CN" dirty="0">
                <a:solidFill>
                  <a:srgbClr val="008000"/>
                </a:solidFill>
              </a:rPr>
              <a:t>	RIBvI5dmGbrxekNEGe3nIHSJrZjyEzpN6vJnN3jLTGM=</a:t>
            </a:r>
          </a:p>
          <a:p>
            <a:r>
              <a:rPr lang="en-US" altLang="zh-CN" dirty="0">
                <a:solidFill>
                  <a:srgbClr val="FF0000"/>
                </a:solidFill>
              </a:rPr>
              <a:t>DKIM-Signature: v=1; a=rsa-sha1; d=</a:t>
            </a:r>
            <a:r>
              <a:rPr lang="en-US" altLang="zh-CN" dirty="0" err="1">
                <a:solidFill>
                  <a:srgbClr val="FF0000"/>
                </a:solidFill>
              </a:rPr>
              <a:t>shop.sephora.com</a:t>
            </a:r>
            <a:r>
              <a:rPr lang="en-US" altLang="zh-CN" dirty="0">
                <a:solidFill>
                  <a:srgbClr val="FF0000"/>
                </a:solidFill>
              </a:rPr>
              <a:t>; s=v1; c=simple/simple;</a:t>
            </a:r>
          </a:p>
          <a:p>
            <a:r>
              <a:rPr lang="en-US" altLang="zh-CN" dirty="0">
                <a:solidFill>
                  <a:srgbClr val="FF0000"/>
                </a:solidFill>
              </a:rPr>
              <a:t>	q=</a:t>
            </a:r>
            <a:r>
              <a:rPr lang="en-US" altLang="zh-CN" dirty="0" err="1">
                <a:solidFill>
                  <a:srgbClr val="FF0000"/>
                </a:solidFill>
              </a:rPr>
              <a:t>dns</a:t>
            </a:r>
            <a:r>
              <a:rPr lang="en-US" altLang="zh-CN" dirty="0">
                <a:solidFill>
                  <a:srgbClr val="FF0000"/>
                </a:solidFill>
              </a:rPr>
              <a:t>/txt; </a:t>
            </a:r>
            <a:r>
              <a:rPr lang="en-US" altLang="zh-CN" dirty="0" err="1">
                <a:solidFill>
                  <a:srgbClr val="FF0000"/>
                </a:solidFill>
              </a:rPr>
              <a:t>i</a:t>
            </a:r>
            <a:r>
              <a:rPr lang="en-US" altLang="zh-CN" dirty="0">
                <a:solidFill>
                  <a:srgbClr val="FF0000"/>
                </a:solidFill>
              </a:rPr>
              <a:t>=@</a:t>
            </a:r>
            <a:r>
              <a:rPr lang="en-US" altLang="zh-CN" dirty="0" err="1">
                <a:solidFill>
                  <a:srgbClr val="FF0000"/>
                </a:solidFill>
              </a:rPr>
              <a:t>shop.sephora.com</a:t>
            </a:r>
            <a:r>
              <a:rPr lang="en-US" altLang="zh-CN" dirty="0">
                <a:solidFill>
                  <a:srgbClr val="FF0000"/>
                </a:solidFill>
              </a:rPr>
              <a:t>; t=1366044051;</a:t>
            </a:r>
          </a:p>
          <a:p>
            <a:r>
              <a:rPr lang="en-US" altLang="zh-CN" dirty="0">
                <a:solidFill>
                  <a:srgbClr val="FF0000"/>
                </a:solidFill>
              </a:rPr>
              <a:t>	h=</a:t>
            </a:r>
            <a:r>
              <a:rPr lang="en-US" altLang="zh-CN" dirty="0" err="1">
                <a:solidFill>
                  <a:srgbClr val="FF0000"/>
                </a:solidFill>
              </a:rPr>
              <a:t>From:Subject:Date:To:MIME-Version:Content-Type</a:t>
            </a:r>
            <a:r>
              <a:rPr lang="en-US" altLang="zh-CN" dirty="0">
                <a:solidFill>
                  <a:srgbClr val="FF0000"/>
                </a:solidFill>
              </a:rPr>
              <a:t>;</a:t>
            </a:r>
          </a:p>
          <a:p>
            <a:r>
              <a:rPr lang="en-US" altLang="zh-CN" dirty="0">
                <a:solidFill>
                  <a:srgbClr val="FF0000"/>
                </a:solidFill>
              </a:rPr>
              <a:t>	</a:t>
            </a:r>
            <a:r>
              <a:rPr lang="en-US" altLang="zh-CN" dirty="0" err="1">
                <a:solidFill>
                  <a:srgbClr val="FF0000"/>
                </a:solidFill>
              </a:rPr>
              <a:t>bh</a:t>
            </a:r>
            <a:r>
              <a:rPr lang="en-US" altLang="zh-CN" dirty="0">
                <a:solidFill>
                  <a:srgbClr val="FF0000"/>
                </a:solidFill>
              </a:rPr>
              <a:t>=ER+QqLNKofvwqR5yqSanV/</a:t>
            </a:r>
            <a:r>
              <a:rPr lang="en-US" altLang="zh-CN" dirty="0" err="1">
                <a:solidFill>
                  <a:srgbClr val="FF0000"/>
                </a:solidFill>
              </a:rPr>
              <a:t>lYucw</a:t>
            </a:r>
            <a:r>
              <a:rPr lang="en-US" altLang="zh-CN" dirty="0">
                <a:solidFill>
                  <a:srgbClr val="FF0000"/>
                </a:solidFill>
              </a:rPr>
              <a:t>=;</a:t>
            </a:r>
          </a:p>
          <a:p>
            <a:r>
              <a:rPr lang="en-US" altLang="zh-CN" dirty="0">
                <a:solidFill>
                  <a:srgbClr val="FF0000"/>
                </a:solidFill>
              </a:rPr>
              <a:t>	b=lti9OAA7WApOQuJh5lK6ct/KI37tjW6X1qZZAfY/UQQGbnYy0mBGzvEdLcv58UCX</a:t>
            </a:r>
          </a:p>
          <a:p>
            <a:r>
              <a:rPr lang="en-US" altLang="zh-CN" dirty="0">
                <a:solidFill>
                  <a:srgbClr val="FF0000"/>
                </a:solidFill>
              </a:rPr>
              <a:t>	rTKHH0A2Erv3bILiEG3Su8J+JCGGL9YfDTyOCw5fxSzSkeCvf3qIVk66B/</a:t>
            </a:r>
            <a:r>
              <a:rPr lang="en-US" altLang="zh-CN" dirty="0" err="1">
                <a:solidFill>
                  <a:srgbClr val="FF0000"/>
                </a:solidFill>
              </a:rPr>
              <a:t>izUJXY</a:t>
            </a:r>
            <a:endParaRPr lang="en-US" altLang="zh-CN" dirty="0">
              <a:solidFill>
                <a:srgbClr val="FF0000"/>
              </a:solidFill>
            </a:endParaRPr>
          </a:p>
          <a:p>
            <a:r>
              <a:rPr lang="en-US" altLang="zh-CN" dirty="0">
                <a:solidFill>
                  <a:srgbClr val="FF0000"/>
                </a:solidFill>
              </a:rPr>
              <a:t>	S4Wq72di3X+D9NYeGQ8j9CqJ0l+7kJVfo/9T4CGoTAg=;</a:t>
            </a:r>
          </a:p>
          <a:p>
            <a:r>
              <a:rPr lang="en-US" altLang="zh-CN" dirty="0">
                <a:solidFill>
                  <a:srgbClr val="FF0000"/>
                </a:solidFill>
              </a:rPr>
              <a:t>Received: from [192.168.138.174] ([192.168.138.174:45469] </a:t>
            </a:r>
            <a:r>
              <a:rPr lang="en-US" altLang="zh-CN" dirty="0" err="1">
                <a:solidFill>
                  <a:srgbClr val="FF0000"/>
                </a:solidFill>
              </a:rPr>
              <a:t>helo</a:t>
            </a:r>
            <a:r>
              <a:rPr lang="en-US" altLang="zh-CN" dirty="0">
                <a:solidFill>
                  <a:srgbClr val="FF0000"/>
                </a:solidFill>
              </a:rPr>
              <a:t>=fcvm25a3.dc1.prod)</a:t>
            </a:r>
          </a:p>
          <a:p>
            <a:r>
              <a:rPr lang="en-US" altLang="zh-CN" dirty="0">
                <a:solidFill>
                  <a:srgbClr val="FF0000"/>
                </a:solidFill>
              </a:rPr>
              <a:t>	by oms15.dc1.prod (envelope-from &lt;</a:t>
            </a:r>
            <a:r>
              <a:rPr lang="en-US" altLang="zh-CN" dirty="0" err="1">
                <a:solidFill>
                  <a:srgbClr val="FF0000"/>
                </a:solidFill>
              </a:rPr>
              <a:t>Sephora@shop.sephora.com</a:t>
            </a:r>
            <a:r>
              <a:rPr lang="en-US" altLang="zh-CN" dirty="0">
                <a:solidFill>
                  <a:srgbClr val="FF0000"/>
                </a:solidFill>
              </a:rPr>
              <a:t>&gt;)</a:t>
            </a:r>
          </a:p>
          <a:p>
            <a:r>
              <a:rPr lang="en-US" altLang="zh-CN" dirty="0">
                <a:solidFill>
                  <a:srgbClr val="FF0000"/>
                </a:solidFill>
              </a:rPr>
              <a:t>	(</a:t>
            </a:r>
            <a:r>
              <a:rPr lang="en-US" altLang="zh-CN" dirty="0" err="1">
                <a:solidFill>
                  <a:srgbClr val="FF0000"/>
                </a:solidFill>
              </a:rPr>
              <a:t>ecelerity</a:t>
            </a:r>
            <a:r>
              <a:rPr lang="en-US" altLang="zh-CN" dirty="0">
                <a:solidFill>
                  <a:srgbClr val="FF0000"/>
                </a:solidFill>
              </a:rPr>
              <a:t> 3.3.2.44647 r(44647)) with ESMTP</a:t>
            </a:r>
          </a:p>
          <a:p>
            <a:r>
              <a:rPr lang="en-US" altLang="zh-CN" dirty="0">
                <a:solidFill>
                  <a:srgbClr val="FF0000"/>
                </a:solidFill>
              </a:rPr>
              <a:t>	id A9/EE-13190-39D2C615; Mon, 15 Apr 2013 09:40:51 -0700</a:t>
            </a:r>
          </a:p>
          <a:p>
            <a:r>
              <a:rPr lang="en-US" altLang="zh-CN" dirty="0">
                <a:solidFill>
                  <a:srgbClr val="0000FF"/>
                </a:solidFill>
              </a:rPr>
              <a:t>Date: Mon, 15 Apr 2013 09:40:49 -0700 (PDT)</a:t>
            </a:r>
          </a:p>
          <a:p>
            <a:r>
              <a:rPr lang="en-US" altLang="zh-CN" dirty="0">
                <a:solidFill>
                  <a:srgbClr val="0000FF"/>
                </a:solidFill>
              </a:rPr>
              <a:t>From: Sephora Beauty Insider &lt;</a:t>
            </a:r>
            <a:r>
              <a:rPr lang="en-US" altLang="zh-CN" dirty="0" err="1">
                <a:solidFill>
                  <a:srgbClr val="0000FF"/>
                </a:solidFill>
              </a:rPr>
              <a:t>Sephora@shop.sephora.com</a:t>
            </a:r>
            <a:r>
              <a:rPr lang="en-US" altLang="zh-CN" dirty="0">
                <a:solidFill>
                  <a:srgbClr val="0000FF"/>
                </a:solidFill>
              </a:rPr>
              <a:t>&gt;</a:t>
            </a:r>
          </a:p>
          <a:p>
            <a:r>
              <a:rPr lang="en-US" altLang="zh-CN" dirty="0">
                <a:solidFill>
                  <a:srgbClr val="0000FF"/>
                </a:solidFill>
              </a:rPr>
              <a:t>Reply-to: </a:t>
            </a:r>
            <a:r>
              <a:rPr lang="en-US" altLang="zh-CN" dirty="0" err="1">
                <a:solidFill>
                  <a:srgbClr val="0000FF"/>
                </a:solidFill>
              </a:rPr>
              <a:t>Sephora@shop.sephora.com</a:t>
            </a:r>
            <a:endParaRPr lang="en-US" altLang="zh-CN" dirty="0">
              <a:solidFill>
                <a:srgbClr val="0000FF"/>
              </a:solidFill>
            </a:endParaRPr>
          </a:p>
          <a:p>
            <a:r>
              <a:rPr lang="en-US" altLang="zh-CN" dirty="0">
                <a:solidFill>
                  <a:srgbClr val="0000FF"/>
                </a:solidFill>
              </a:rPr>
              <a:t>To: olina.zhang5046@gmail.com</a:t>
            </a:r>
          </a:p>
          <a:p>
            <a:r>
              <a:rPr lang="cs-CZ" altLang="zh-CN" dirty="0" err="1">
                <a:solidFill>
                  <a:srgbClr val="0000FF"/>
                </a:solidFill>
              </a:rPr>
              <a:t>Message</a:t>
            </a:r>
            <a:r>
              <a:rPr lang="cs-CZ" altLang="zh-CN" dirty="0">
                <a:solidFill>
                  <a:srgbClr val="0000FF"/>
                </a:solidFill>
              </a:rPr>
              <a:t>-ID: &lt;24294552894.1366044051348@dc1.prod&gt;</a:t>
            </a:r>
          </a:p>
          <a:p>
            <a:r>
              <a:rPr lang="cs-CZ" altLang="zh-CN" dirty="0" err="1">
                <a:solidFill>
                  <a:srgbClr val="0000FF"/>
                </a:solidFill>
              </a:rPr>
              <a:t>Subject</a:t>
            </a:r>
            <a:r>
              <a:rPr lang="cs-CZ" altLang="zh-CN" dirty="0">
                <a:solidFill>
                  <a:srgbClr val="0000FF"/>
                </a:solidFill>
              </a:rPr>
              <a:t>: Top </a:t>
            </a:r>
            <a:r>
              <a:rPr lang="cs-CZ" altLang="zh-CN" dirty="0" err="1">
                <a:solidFill>
                  <a:srgbClr val="0000FF"/>
                </a:solidFill>
              </a:rPr>
              <a:t>tools</a:t>
            </a:r>
            <a:r>
              <a:rPr lang="cs-CZ" altLang="zh-CN" dirty="0">
                <a:solidFill>
                  <a:srgbClr val="0000FF"/>
                </a:solidFill>
              </a:rPr>
              <a:t> + 15% </a:t>
            </a:r>
            <a:r>
              <a:rPr lang="cs-CZ" altLang="zh-CN" dirty="0" err="1">
                <a:solidFill>
                  <a:srgbClr val="0000FF"/>
                </a:solidFill>
              </a:rPr>
              <a:t>off</a:t>
            </a:r>
            <a:r>
              <a:rPr lang="cs-CZ" altLang="zh-CN" dirty="0">
                <a:solidFill>
                  <a:srgbClr val="0000FF"/>
                </a:solidFill>
              </a:rPr>
              <a:t>!</a:t>
            </a:r>
          </a:p>
          <a:p>
            <a:r>
              <a:rPr lang="cs-CZ" altLang="zh-CN" dirty="0" err="1">
                <a:solidFill>
                  <a:srgbClr val="0000FF"/>
                </a:solidFill>
              </a:rPr>
              <a:t>Errors</a:t>
            </a:r>
            <a:r>
              <a:rPr lang="cs-CZ" altLang="zh-CN" dirty="0">
                <a:solidFill>
                  <a:srgbClr val="0000FF"/>
                </a:solidFill>
              </a:rPr>
              <a:t>-to: </a:t>
            </a:r>
            <a:r>
              <a:rPr lang="cs-CZ" altLang="zh-CN" dirty="0" err="1">
                <a:solidFill>
                  <a:srgbClr val="0000FF"/>
                </a:solidFill>
              </a:rPr>
              <a:t>Sephora@shop.sephora.com</a:t>
            </a:r>
            <a:endParaRPr lang="cs-CZ" altLang="zh-CN" dirty="0">
              <a:solidFill>
                <a:srgbClr val="0000FF"/>
              </a:solidFill>
            </a:endParaRPr>
          </a:p>
          <a:p>
            <a:r>
              <a:rPr lang="cs-CZ" altLang="zh-CN" dirty="0">
                <a:solidFill>
                  <a:srgbClr val="0000FF"/>
                </a:solidFill>
              </a:rPr>
              <a:t>MIME-</a:t>
            </a:r>
            <a:r>
              <a:rPr lang="cs-CZ" altLang="zh-CN" dirty="0" err="1">
                <a:solidFill>
                  <a:srgbClr val="0000FF"/>
                </a:solidFill>
              </a:rPr>
              <a:t>Version</a:t>
            </a:r>
            <a:r>
              <a:rPr lang="cs-CZ" altLang="zh-CN" dirty="0">
                <a:solidFill>
                  <a:srgbClr val="0000FF"/>
                </a:solidFill>
              </a:rPr>
              <a:t>: 1.0</a:t>
            </a:r>
          </a:p>
          <a:p>
            <a:r>
              <a:rPr lang="cs-CZ" altLang="zh-CN" dirty="0" err="1">
                <a:solidFill>
                  <a:srgbClr val="0000FF"/>
                </a:solidFill>
              </a:rPr>
              <a:t>Content</a:t>
            </a:r>
            <a:r>
              <a:rPr lang="cs-CZ" altLang="zh-CN" dirty="0">
                <a:solidFill>
                  <a:srgbClr val="0000FF"/>
                </a:solidFill>
              </a:rPr>
              <a:t>-Type: text/</a:t>
            </a:r>
            <a:r>
              <a:rPr lang="cs-CZ" altLang="zh-CN" dirty="0" err="1">
                <a:solidFill>
                  <a:srgbClr val="0000FF"/>
                </a:solidFill>
              </a:rPr>
              <a:t>html</a:t>
            </a:r>
            <a:r>
              <a:rPr lang="cs-CZ" altLang="zh-CN" dirty="0">
                <a:solidFill>
                  <a:srgbClr val="0000FF"/>
                </a:solidFill>
              </a:rPr>
              <a:t>; </a:t>
            </a:r>
            <a:r>
              <a:rPr lang="cs-CZ" altLang="zh-CN" dirty="0" err="1">
                <a:solidFill>
                  <a:srgbClr val="0000FF"/>
                </a:solidFill>
              </a:rPr>
              <a:t>charset</a:t>
            </a:r>
            <a:r>
              <a:rPr lang="cs-CZ" altLang="zh-CN" dirty="0">
                <a:solidFill>
                  <a:srgbClr val="0000FF"/>
                </a:solidFill>
              </a:rPr>
              <a:t>="ISO-8859-1"</a:t>
            </a:r>
          </a:p>
          <a:p>
            <a:r>
              <a:rPr lang="cs-CZ" altLang="zh-CN" dirty="0" err="1">
                <a:solidFill>
                  <a:srgbClr val="0000FF"/>
                </a:solidFill>
              </a:rPr>
              <a:t>Content</a:t>
            </a:r>
            <a:r>
              <a:rPr lang="cs-CZ" altLang="zh-CN" dirty="0">
                <a:solidFill>
                  <a:srgbClr val="0000FF"/>
                </a:solidFill>
              </a:rPr>
              <a:t>-Transfer-</a:t>
            </a:r>
            <a:r>
              <a:rPr lang="cs-CZ" altLang="zh-CN" dirty="0" err="1">
                <a:solidFill>
                  <a:srgbClr val="0000FF"/>
                </a:solidFill>
              </a:rPr>
              <a:t>Encoding</a:t>
            </a:r>
            <a:r>
              <a:rPr lang="cs-CZ" altLang="zh-CN" dirty="0">
                <a:solidFill>
                  <a:srgbClr val="0000FF"/>
                </a:solidFill>
              </a:rPr>
              <a:t>: </a:t>
            </a:r>
            <a:r>
              <a:rPr lang="cs-CZ" altLang="zh-CN" dirty="0" err="1">
                <a:solidFill>
                  <a:srgbClr val="0000FF"/>
                </a:solidFill>
              </a:rPr>
              <a:t>quoted-printable</a:t>
            </a:r>
            <a:endParaRPr lang="cs-CZ" altLang="zh-CN" dirty="0">
              <a:solidFill>
                <a:srgbClr val="0000FF"/>
              </a:solidFill>
            </a:endParaRPr>
          </a:p>
          <a:p>
            <a:r>
              <a:rPr lang="da-DK" altLang="zh-CN" dirty="0">
                <a:solidFill>
                  <a:srgbClr val="0000FF"/>
                </a:solidFill>
              </a:rPr>
              <a:t>X-</a:t>
            </a:r>
            <a:r>
              <a:rPr lang="da-DK" altLang="zh-CN" dirty="0" err="1">
                <a:solidFill>
                  <a:srgbClr val="0000FF"/>
                </a:solidFill>
              </a:rPr>
              <a:t>eid</a:t>
            </a:r>
            <a:r>
              <a:rPr lang="da-DK" altLang="zh-CN" dirty="0">
                <a:solidFill>
                  <a:srgbClr val="0000FF"/>
                </a:solidFill>
              </a:rPr>
              <a:t>: 2.5.3JG.2Un.17yK7k.Me4NK_..H..21eK.CQAKEPY0</a:t>
            </a:r>
          </a:p>
          <a:p>
            <a:r>
              <a:rPr lang="da-DK" altLang="zh-CN" dirty="0">
                <a:solidFill>
                  <a:srgbClr val="0000FF"/>
                </a:solidFill>
              </a:rPr>
              <a:t>X-</a:t>
            </a:r>
            <a:r>
              <a:rPr lang="da-DK" altLang="zh-CN" dirty="0" err="1">
                <a:solidFill>
                  <a:srgbClr val="0000FF"/>
                </a:solidFill>
              </a:rPr>
              <a:t>pid</a:t>
            </a:r>
            <a:r>
              <a:rPr lang="da-DK" altLang="zh-CN" dirty="0">
                <a:solidFill>
                  <a:srgbClr val="0000FF"/>
                </a:solidFill>
              </a:rPr>
              <a:t>: 530964</a:t>
            </a:r>
          </a:p>
          <a:p>
            <a:r>
              <a:rPr lang="da-DK" altLang="zh-CN" dirty="0">
                <a:solidFill>
                  <a:srgbClr val="0000FF"/>
                </a:solidFill>
              </a:rPr>
              <a:t>X-</a:t>
            </a:r>
            <a:r>
              <a:rPr lang="da-DK" altLang="zh-CN" dirty="0" err="1">
                <a:solidFill>
                  <a:srgbClr val="0000FF"/>
                </a:solidFill>
              </a:rPr>
              <a:t>AcxSID</a:t>
            </a:r>
            <a:r>
              <a:rPr lang="da-DK" altLang="zh-CN" dirty="0">
                <a:solidFill>
                  <a:srgbClr val="0000FF"/>
                </a:solidFill>
              </a:rPr>
              <a:t>: 13520.530964</a:t>
            </a:r>
          </a:p>
          <a:p>
            <a:r>
              <a:rPr lang="da-DK" altLang="zh-CN" dirty="0">
                <a:solidFill>
                  <a:srgbClr val="0000FF"/>
                </a:solidFill>
              </a:rPr>
              <a:t>List-</a:t>
            </a:r>
            <a:r>
              <a:rPr lang="da-DK" altLang="zh-CN" dirty="0" err="1">
                <a:solidFill>
                  <a:srgbClr val="0000FF"/>
                </a:solidFill>
              </a:rPr>
              <a:t>Unsubscribe</a:t>
            </a:r>
            <a:r>
              <a:rPr lang="da-DK" altLang="zh-CN" dirty="0">
                <a:solidFill>
                  <a:srgbClr val="0000FF"/>
                </a:solidFill>
              </a:rPr>
              <a:t>: &lt;</a:t>
            </a:r>
            <a:r>
              <a:rPr lang="da-DK" altLang="zh-CN" dirty="0" err="1">
                <a:solidFill>
                  <a:srgbClr val="0000FF"/>
                </a:solidFill>
              </a:rPr>
              <a:t>mailto:Sephora@shop.sephora.com?subject</a:t>
            </a:r>
            <a:r>
              <a:rPr lang="da-DK" altLang="zh-CN" dirty="0">
                <a:solidFill>
                  <a:srgbClr val="0000FF"/>
                </a:solidFill>
              </a:rPr>
              <a:t>=unsubscribe%20xeid:2.5.3JG.2Un.17yK7k.Me4NK_..H..</a:t>
            </a:r>
            <a:r>
              <a:rPr lang="da-DK" altLang="zh-CN" dirty="0" smtClean="0">
                <a:solidFill>
                  <a:srgbClr val="0000FF"/>
                </a:solidFill>
              </a:rPr>
              <a:t>21eK.CQAKEPY0&gt;</a:t>
            </a:r>
          </a:p>
          <a:p>
            <a:endParaRPr kumimoji="1" lang="zh-CN" altLang="en-US" dirty="0"/>
          </a:p>
        </p:txBody>
      </p:sp>
    </p:spTree>
    <p:extLst>
      <p:ext uri="{BB962C8B-B14F-4D97-AF65-F5344CB8AC3E}">
        <p14:creationId xmlns:p14="http://schemas.microsoft.com/office/powerpoint/2010/main" val="140099610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Full header: bottom-up analysis</a:t>
            </a:r>
            <a:endParaRPr kumimoji="1" lang="zh-CN" altLang="en-US" dirty="0"/>
          </a:p>
        </p:txBody>
      </p:sp>
      <p:sp>
        <p:nvSpPr>
          <p:cNvPr id="3" name="内容占位符 2"/>
          <p:cNvSpPr>
            <a:spLocks noGrp="1"/>
          </p:cNvSpPr>
          <p:nvPr>
            <p:ph idx="1"/>
          </p:nvPr>
        </p:nvSpPr>
        <p:spPr/>
        <p:txBody>
          <a:bodyPr>
            <a:normAutofit lnSpcReduction="10000"/>
          </a:bodyPr>
          <a:lstStyle/>
          <a:p>
            <a:r>
              <a:rPr kumimoji="1" lang="en-US" altLang="zh-CN" dirty="0" smtClean="0">
                <a:solidFill>
                  <a:srgbClr val="0000FF"/>
                </a:solidFill>
              </a:rPr>
              <a:t>Part 1 (in blue):</a:t>
            </a:r>
          </a:p>
          <a:p>
            <a:pPr marL="0" indent="0">
              <a:buNone/>
            </a:pPr>
            <a:r>
              <a:rPr kumimoji="1" lang="en-US" altLang="zh-CN" sz="1600" dirty="0" smtClean="0"/>
              <a:t>	</a:t>
            </a:r>
            <a:r>
              <a:rPr kumimoji="1" lang="en-US" altLang="zh-CN" sz="1600" dirty="0" smtClean="0">
                <a:solidFill>
                  <a:srgbClr val="0000FF"/>
                </a:solidFill>
              </a:rPr>
              <a:t>All the mail information from </a:t>
            </a:r>
            <a:r>
              <a:rPr kumimoji="1" lang="en-US" altLang="zh-CN" sz="1600" dirty="0">
                <a:solidFill>
                  <a:srgbClr val="0000FF"/>
                </a:solidFill>
              </a:rPr>
              <a:t>sender part with all information about the original mail, e. g. date, from, to, reply-to, etc</a:t>
            </a:r>
            <a:r>
              <a:rPr kumimoji="1" lang="en-US" altLang="zh-CN" sz="1600" dirty="0" smtClean="0">
                <a:solidFill>
                  <a:srgbClr val="0000FF"/>
                </a:solidFill>
              </a:rPr>
              <a:t>.</a:t>
            </a:r>
          </a:p>
          <a:p>
            <a:pPr marL="0" indent="0">
              <a:buNone/>
            </a:pPr>
            <a:endParaRPr kumimoji="1" lang="en-US" altLang="zh-CN" sz="1600" dirty="0" smtClean="0"/>
          </a:p>
          <a:p>
            <a:r>
              <a:rPr kumimoji="1" lang="en-US" altLang="zh-CN" dirty="0" smtClean="0">
                <a:solidFill>
                  <a:srgbClr val="FF0000"/>
                </a:solidFill>
              </a:rPr>
              <a:t>Part 2 (in red):</a:t>
            </a:r>
          </a:p>
          <a:p>
            <a:pPr marL="0" indent="0">
              <a:buNone/>
            </a:pPr>
            <a:r>
              <a:rPr kumimoji="1" lang="en-US" altLang="zh-CN" sz="1600" dirty="0" smtClean="0"/>
              <a:t>	</a:t>
            </a:r>
            <a:r>
              <a:rPr kumimoji="1" lang="en-US" altLang="zh-CN" sz="1600" dirty="0" smtClean="0">
                <a:solidFill>
                  <a:srgbClr val="FF0000"/>
                </a:solidFill>
              </a:rPr>
              <a:t>Mail received by sender’s mail server.</a:t>
            </a:r>
          </a:p>
          <a:p>
            <a:pPr marL="0" indent="0">
              <a:buNone/>
            </a:pPr>
            <a:endParaRPr kumimoji="1" lang="en-US" altLang="zh-CN" sz="1600" dirty="0" smtClean="0"/>
          </a:p>
          <a:p>
            <a:r>
              <a:rPr kumimoji="1" lang="en-US" altLang="zh-CN" dirty="0" smtClean="0">
                <a:solidFill>
                  <a:srgbClr val="008000"/>
                </a:solidFill>
              </a:rPr>
              <a:t>Part 3 (in green):</a:t>
            </a:r>
          </a:p>
          <a:p>
            <a:pPr marL="0" indent="0">
              <a:buNone/>
            </a:pPr>
            <a:r>
              <a:rPr kumimoji="1" lang="en-US" altLang="zh-CN" sz="1600" dirty="0"/>
              <a:t>	</a:t>
            </a:r>
            <a:r>
              <a:rPr kumimoji="1" lang="en-US" altLang="zh-CN" sz="1600" dirty="0" smtClean="0">
                <a:solidFill>
                  <a:srgbClr val="008000"/>
                </a:solidFill>
              </a:rPr>
              <a:t>Mail passed from sender’s mail server </a:t>
            </a:r>
            <a:r>
              <a:rPr kumimoji="1" lang="en-US" altLang="zh-CN" sz="1600" dirty="0">
                <a:solidFill>
                  <a:srgbClr val="008000"/>
                </a:solidFill>
              </a:rPr>
              <a:t>to recipient's mail </a:t>
            </a:r>
            <a:r>
              <a:rPr kumimoji="1" lang="en-US" altLang="zh-CN" sz="1600" dirty="0" smtClean="0">
                <a:solidFill>
                  <a:srgbClr val="008000"/>
                </a:solidFill>
              </a:rPr>
              <a:t>server. </a:t>
            </a:r>
            <a:r>
              <a:rPr kumimoji="1" lang="en-US" altLang="zh-CN" sz="1600" dirty="0">
                <a:solidFill>
                  <a:srgbClr val="008000"/>
                </a:solidFill>
              </a:rPr>
              <a:t>A</a:t>
            </a:r>
            <a:r>
              <a:rPr kumimoji="1" lang="en-US" altLang="zh-CN" sz="1600" dirty="0" smtClean="0">
                <a:solidFill>
                  <a:srgbClr val="008000"/>
                </a:solidFill>
              </a:rPr>
              <a:t>uthentication made at this point, refer to the “</a:t>
            </a:r>
            <a:r>
              <a:rPr lang="en-US" altLang="zh-CN" sz="1600" dirty="0" smtClean="0">
                <a:solidFill>
                  <a:srgbClr val="008000"/>
                </a:solidFill>
              </a:rPr>
              <a:t>Authentication</a:t>
            </a:r>
            <a:r>
              <a:rPr lang="en-US" altLang="zh-CN" sz="1600" dirty="0">
                <a:solidFill>
                  <a:srgbClr val="008000"/>
                </a:solidFill>
              </a:rPr>
              <a:t>-</a:t>
            </a:r>
            <a:r>
              <a:rPr lang="en-US" altLang="zh-CN" sz="1600" dirty="0" smtClean="0">
                <a:solidFill>
                  <a:srgbClr val="008000"/>
                </a:solidFill>
              </a:rPr>
              <a:t>Results” field in this part.</a:t>
            </a:r>
          </a:p>
          <a:p>
            <a:endParaRPr kumimoji="1" lang="en-US" altLang="zh-CN" sz="1600" dirty="0" smtClean="0">
              <a:solidFill>
                <a:srgbClr val="008000"/>
              </a:solidFill>
            </a:endParaRPr>
          </a:p>
          <a:p>
            <a:r>
              <a:rPr kumimoji="1" lang="en-US" altLang="zh-CN" dirty="0" smtClean="0">
                <a:solidFill>
                  <a:srgbClr val="FF6600"/>
                </a:solidFill>
              </a:rPr>
              <a:t>Part 4 (in orange):</a:t>
            </a:r>
          </a:p>
          <a:p>
            <a:pPr marL="0" indent="0">
              <a:buNone/>
            </a:pPr>
            <a:r>
              <a:rPr kumimoji="1" lang="en-US" altLang="zh-CN" sz="1600" dirty="0" smtClean="0"/>
              <a:t>	</a:t>
            </a:r>
            <a:r>
              <a:rPr kumimoji="1" lang="en-US" altLang="zh-CN" sz="1600" dirty="0" smtClean="0">
                <a:solidFill>
                  <a:srgbClr val="FF6600"/>
                </a:solidFill>
              </a:rPr>
              <a:t>Mail delivered from recipient's mail server </a:t>
            </a:r>
            <a:r>
              <a:rPr kumimoji="1" lang="en-US" altLang="zh-CN" sz="1600" dirty="0">
                <a:solidFill>
                  <a:srgbClr val="FF6600"/>
                </a:solidFill>
              </a:rPr>
              <a:t>to the </a:t>
            </a:r>
            <a:r>
              <a:rPr kumimoji="1" lang="en-US" altLang="zh-CN" sz="1600" dirty="0" smtClean="0">
                <a:solidFill>
                  <a:srgbClr val="FF6600"/>
                </a:solidFill>
              </a:rPr>
              <a:t>recipient mail box.</a:t>
            </a:r>
            <a:endParaRPr kumimoji="1" lang="zh-CN" altLang="en-US" sz="1600" dirty="0">
              <a:solidFill>
                <a:srgbClr val="FF6600"/>
              </a:solidFill>
            </a:endParaRPr>
          </a:p>
        </p:txBody>
      </p:sp>
    </p:spTree>
    <p:extLst>
      <p:ext uri="{BB962C8B-B14F-4D97-AF65-F5344CB8AC3E}">
        <p14:creationId xmlns:p14="http://schemas.microsoft.com/office/powerpoint/2010/main" val="279137568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smtClean="0"/>
              <a:t>The log-in process of web-based email - </a:t>
            </a:r>
            <a:r>
              <a:rPr kumimoji="1" lang="en-US" altLang="zh-CN" sz="3100" i="1" dirty="0" smtClean="0"/>
              <a:t>phase 1: getting started with DNS query</a:t>
            </a:r>
            <a:endParaRPr kumimoji="1" lang="zh-CN" altLang="en-US" sz="3100" i="1" dirty="0"/>
          </a:p>
        </p:txBody>
      </p:sp>
      <p:sp>
        <p:nvSpPr>
          <p:cNvPr id="3" name="内容占位符 2"/>
          <p:cNvSpPr>
            <a:spLocks noGrp="1"/>
          </p:cNvSpPr>
          <p:nvPr>
            <p:ph idx="1"/>
          </p:nvPr>
        </p:nvSpPr>
        <p:spPr/>
        <p:txBody>
          <a:bodyPr>
            <a:normAutofit lnSpcReduction="10000"/>
          </a:bodyPr>
          <a:lstStyle/>
          <a:p>
            <a:pPr marL="0" indent="0">
              <a:buNone/>
            </a:pPr>
            <a:r>
              <a:rPr kumimoji="1" lang="en-US" altLang="zh-CN" sz="1400" i="1" u="sng" dirty="0" smtClean="0">
                <a:solidFill>
                  <a:srgbClr val="0000FF"/>
                </a:solidFill>
              </a:rPr>
              <a:t>Refer to </a:t>
            </a:r>
            <a:r>
              <a:rPr kumimoji="1" lang="en-US" altLang="zh-CN" sz="1400" i="1" u="sng" dirty="0">
                <a:solidFill>
                  <a:srgbClr val="0000FF"/>
                </a:solidFill>
              </a:rPr>
              <a:t>textbook &lt;</a:t>
            </a:r>
            <a:r>
              <a:rPr kumimoji="1" lang="en-US" altLang="zh-CN" sz="1400" i="1" u="sng" dirty="0" smtClean="0">
                <a:solidFill>
                  <a:srgbClr val="0000FF"/>
                </a:solidFill>
              </a:rPr>
              <a:t>&lt;Computer Networking: A Top-Down Approach 5</a:t>
            </a:r>
            <a:r>
              <a:rPr kumimoji="1" lang="en-US" altLang="zh-CN" sz="1400" i="1" u="sng" baseline="30000" dirty="0" smtClean="0">
                <a:solidFill>
                  <a:srgbClr val="0000FF"/>
                </a:solidFill>
              </a:rPr>
              <a:t>th</a:t>
            </a:r>
            <a:r>
              <a:rPr kumimoji="1" lang="en-US" altLang="zh-CN" sz="1400" i="1" u="sng" dirty="0" smtClean="0">
                <a:solidFill>
                  <a:srgbClr val="0000FF"/>
                </a:solidFill>
              </a:rPr>
              <a:t> edition&gt;&gt;, </a:t>
            </a:r>
          </a:p>
          <a:p>
            <a:pPr marL="0" indent="0">
              <a:buNone/>
            </a:pPr>
            <a:r>
              <a:rPr kumimoji="1" lang="en-US" altLang="zh-CN" sz="1400" i="1" dirty="0" smtClean="0">
                <a:solidFill>
                  <a:srgbClr val="0000FF"/>
                </a:solidFill>
              </a:rPr>
              <a:t>	</a:t>
            </a:r>
            <a:r>
              <a:rPr kumimoji="1" lang="en-US" altLang="zh-CN" sz="1400" i="1" u="sng" dirty="0" smtClean="0">
                <a:solidFill>
                  <a:srgbClr val="0000FF"/>
                </a:solidFill>
              </a:rPr>
              <a:t>chapter 5.9 A Day in the Life of a Web Page Request, page 505</a:t>
            </a:r>
          </a:p>
          <a:p>
            <a:pPr marL="0" indent="0">
              <a:buNone/>
            </a:pPr>
            <a:endParaRPr kumimoji="1" lang="en-US" altLang="zh-CN" sz="1400" dirty="0"/>
          </a:p>
          <a:p>
            <a:pPr marL="0" indent="0">
              <a:buNone/>
            </a:pPr>
            <a:r>
              <a:rPr kumimoji="1" lang="en-US" altLang="zh-CN" sz="1800" dirty="0" smtClean="0"/>
              <a:t>User enters the URL </a:t>
            </a:r>
            <a:r>
              <a:rPr kumimoji="1" lang="en-US" altLang="zh-CN" sz="1800" dirty="0" smtClean="0">
                <a:hlinkClick r:id="rId2"/>
              </a:rPr>
              <a:t>http://gmail.com</a:t>
            </a:r>
            <a:r>
              <a:rPr kumimoji="1" lang="en-US" altLang="zh-CN" sz="1800" dirty="0" smtClean="0"/>
              <a:t> in his/her web-browser, which will raise a HTTP GET message from the top application layer. But </a:t>
            </a:r>
            <a:r>
              <a:rPr kumimoji="1" lang="en-US" altLang="zh-CN" sz="1800" dirty="0"/>
              <a:t>b</a:t>
            </a:r>
            <a:r>
              <a:rPr kumimoji="1" lang="en-US" altLang="zh-CN" sz="1800" dirty="0" smtClean="0"/>
              <a:t>efore the HTTP GET message could be sent out, following steps are needed:</a:t>
            </a:r>
          </a:p>
          <a:p>
            <a:r>
              <a:rPr kumimoji="1" lang="en-US" altLang="zh-CN" sz="1600" dirty="0" smtClean="0"/>
              <a:t>An DNS query based on UDP is sent out to the local DNS server in order to get the destination IP address of </a:t>
            </a:r>
            <a:r>
              <a:rPr kumimoji="1" lang="en-US" altLang="zh-CN" sz="1600" dirty="0" err="1" smtClean="0"/>
              <a:t>gmail.com</a:t>
            </a:r>
            <a:r>
              <a:rPr kumimoji="1" lang="en-US" altLang="zh-CN" sz="1600" dirty="0" smtClean="0"/>
              <a:t>. In order to envelop the DNS query message into link layer frame, ARP is involved to get the MAC address of the user’s gateway router. Then the DNS query message will be encapsulated into frame and sent to the user’s gateway router and then by the router to the local DNS server. </a:t>
            </a:r>
          </a:p>
          <a:p>
            <a:endParaRPr kumimoji="1" lang="en-US" altLang="zh-CN" sz="1600" dirty="0" smtClean="0"/>
          </a:p>
          <a:p>
            <a:r>
              <a:rPr kumimoji="1" lang="en-US" altLang="zh-CN" sz="1600" dirty="0" smtClean="0"/>
              <a:t>Assume the </a:t>
            </a:r>
            <a:r>
              <a:rPr kumimoji="1" lang="en-US" altLang="zh-CN" sz="1600" dirty="0" err="1" smtClean="0"/>
              <a:t>gmail.com</a:t>
            </a:r>
            <a:r>
              <a:rPr kumimoji="1" lang="en-US" altLang="zh-CN" sz="1600" dirty="0" smtClean="0"/>
              <a:t> is already cached in the local DNS server, the local DNS server could reply directly with the IP address to the user process in a DNS reply message. </a:t>
            </a:r>
          </a:p>
          <a:p>
            <a:endParaRPr kumimoji="1" lang="en-US" altLang="zh-CN" sz="1600" dirty="0" smtClean="0"/>
          </a:p>
          <a:p>
            <a:r>
              <a:rPr kumimoji="1" lang="en-US" altLang="zh-CN" sz="1600" dirty="0" smtClean="0"/>
              <a:t>After getting the DNS response,</a:t>
            </a:r>
            <a:r>
              <a:rPr kumimoji="1" lang="en-US" altLang="zh-CN" sz="1600" dirty="0"/>
              <a:t> </a:t>
            </a:r>
            <a:r>
              <a:rPr kumimoji="1" lang="en-US" altLang="zh-CN" sz="1600" dirty="0" smtClean="0"/>
              <a:t>the user process extract the data and get the IP address of </a:t>
            </a:r>
            <a:r>
              <a:rPr kumimoji="1" lang="en-US" altLang="zh-CN" sz="1600" dirty="0" err="1" smtClean="0"/>
              <a:t>gmail.com</a:t>
            </a:r>
            <a:r>
              <a:rPr kumimoji="1" lang="en-US" altLang="zh-CN" sz="1600" dirty="0" smtClean="0"/>
              <a:t>. The user’s web browser can now communicate with </a:t>
            </a:r>
            <a:r>
              <a:rPr kumimoji="1" lang="en-US" altLang="zh-CN" sz="1600" dirty="0" err="1" smtClean="0"/>
              <a:t>gmail.com</a:t>
            </a:r>
            <a:r>
              <a:rPr kumimoji="1" lang="en-US" altLang="zh-CN" sz="1600" dirty="0" smtClean="0"/>
              <a:t>.</a:t>
            </a:r>
          </a:p>
        </p:txBody>
      </p:sp>
    </p:spTree>
    <p:extLst>
      <p:ext uri="{BB962C8B-B14F-4D97-AF65-F5344CB8AC3E}">
        <p14:creationId xmlns:p14="http://schemas.microsoft.com/office/powerpoint/2010/main" val="296423395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smtClean="0"/>
              <a:t>The log-in process of web-based email </a:t>
            </a:r>
            <a:r>
              <a:rPr kumimoji="1" lang="en-US" altLang="zh-CN" sz="2700" dirty="0" smtClean="0"/>
              <a:t>- </a:t>
            </a:r>
            <a:r>
              <a:rPr kumimoji="1" lang="en-US" altLang="zh-CN" sz="2700" i="1" dirty="0" smtClean="0"/>
              <a:t>phase 2: connection setup </a:t>
            </a:r>
            <a:r>
              <a:rPr kumimoji="1" lang="en-US" altLang="zh-CN" sz="2000" i="1" dirty="0" smtClean="0"/>
              <a:t>(2-times redirection &amp; 3-times hand-shake)</a:t>
            </a:r>
            <a:endParaRPr kumimoji="1" lang="zh-CN" altLang="en-US" sz="2000" i="1" dirty="0"/>
          </a:p>
        </p:txBody>
      </p:sp>
      <p:sp>
        <p:nvSpPr>
          <p:cNvPr id="3" name="内容占位符 2"/>
          <p:cNvSpPr>
            <a:spLocks noGrp="1"/>
          </p:cNvSpPr>
          <p:nvPr>
            <p:ph idx="1"/>
          </p:nvPr>
        </p:nvSpPr>
        <p:spPr/>
        <p:txBody>
          <a:bodyPr>
            <a:normAutofit lnSpcReduction="10000"/>
          </a:bodyPr>
          <a:lstStyle/>
          <a:p>
            <a:pPr marL="0" indent="0">
              <a:buNone/>
            </a:pPr>
            <a:r>
              <a:rPr kumimoji="1" lang="en-US" altLang="zh-CN" sz="1400" i="1" u="sng" dirty="0">
                <a:solidFill>
                  <a:srgbClr val="0000FF"/>
                </a:solidFill>
              </a:rPr>
              <a:t>Refer to </a:t>
            </a:r>
            <a:r>
              <a:rPr kumimoji="1" lang="en-US" altLang="zh-CN" sz="1400" i="1" u="sng" dirty="0">
                <a:solidFill>
                  <a:srgbClr val="0000FF"/>
                </a:solidFill>
              </a:rPr>
              <a:t>textbook &lt;</a:t>
            </a:r>
            <a:r>
              <a:rPr kumimoji="1" lang="en-US" altLang="zh-CN" sz="1400" i="1" u="sng" dirty="0">
                <a:solidFill>
                  <a:srgbClr val="0000FF"/>
                </a:solidFill>
              </a:rPr>
              <a:t>&lt;Computer Networking: A Top-Down Approach 5</a:t>
            </a:r>
            <a:r>
              <a:rPr kumimoji="1" lang="en-US" altLang="zh-CN" sz="1400" i="1" u="sng" baseline="30000" dirty="0">
                <a:solidFill>
                  <a:srgbClr val="0000FF"/>
                </a:solidFill>
              </a:rPr>
              <a:t>th</a:t>
            </a:r>
            <a:r>
              <a:rPr kumimoji="1" lang="en-US" altLang="zh-CN" sz="1400" i="1" u="sng" dirty="0">
                <a:solidFill>
                  <a:srgbClr val="0000FF"/>
                </a:solidFill>
              </a:rPr>
              <a:t> edition&gt;&gt;, </a:t>
            </a:r>
          </a:p>
          <a:p>
            <a:pPr marL="0" indent="0">
              <a:buNone/>
            </a:pPr>
            <a:r>
              <a:rPr kumimoji="1" lang="en-US" altLang="zh-CN" sz="1400" i="1" dirty="0">
                <a:solidFill>
                  <a:srgbClr val="0000FF"/>
                </a:solidFill>
              </a:rPr>
              <a:t>	</a:t>
            </a:r>
            <a:r>
              <a:rPr kumimoji="1" lang="en-US" altLang="zh-CN" sz="1400" i="1" u="sng" dirty="0">
                <a:solidFill>
                  <a:srgbClr val="0000FF"/>
                </a:solidFill>
              </a:rPr>
              <a:t>chapter </a:t>
            </a:r>
            <a:r>
              <a:rPr kumimoji="1" lang="en-US" altLang="zh-CN" sz="1400" i="1" u="sng" dirty="0" smtClean="0">
                <a:solidFill>
                  <a:srgbClr val="0000FF"/>
                </a:solidFill>
              </a:rPr>
              <a:t>8.5  Secure TCP Connections: SSL, page 727</a:t>
            </a:r>
            <a:endParaRPr kumimoji="1" lang="en-US" altLang="zh-CN" sz="1400" i="1" u="sng" dirty="0">
              <a:solidFill>
                <a:srgbClr val="0000FF"/>
              </a:solidFill>
            </a:endParaRPr>
          </a:p>
          <a:p>
            <a:pPr marL="0" indent="0">
              <a:buNone/>
            </a:pPr>
            <a:endParaRPr kumimoji="1" lang="en-US" altLang="zh-CN" sz="1400" dirty="0"/>
          </a:p>
          <a:p>
            <a:pPr marL="0" indent="0">
              <a:buNone/>
            </a:pPr>
            <a:r>
              <a:rPr kumimoji="1" lang="en-US" altLang="zh-CN" sz="1400" dirty="0"/>
              <a:t>Before transferring the actual HTTP GET data, </a:t>
            </a:r>
            <a:r>
              <a:rPr kumimoji="1" lang="en-US" altLang="zh-CN" sz="1400" dirty="0" smtClean="0"/>
              <a:t>call-setup MUST </a:t>
            </a:r>
            <a:r>
              <a:rPr kumimoji="1" lang="en-US" altLang="zh-CN" sz="1400" dirty="0"/>
              <a:t>be performed </a:t>
            </a:r>
            <a:r>
              <a:rPr kumimoji="1" lang="en-US" altLang="zh-CN" sz="1400" dirty="0" smtClean="0"/>
              <a:t>between </a:t>
            </a:r>
            <a:r>
              <a:rPr kumimoji="1" lang="en-US" altLang="zh-CN" sz="1400" dirty="0"/>
              <a:t>user </a:t>
            </a:r>
            <a:r>
              <a:rPr kumimoji="1" lang="en-US" altLang="zh-CN" sz="1400" dirty="0" smtClean="0"/>
              <a:t>process </a:t>
            </a:r>
            <a:r>
              <a:rPr kumimoji="1" lang="en-US" altLang="zh-CN" sz="1400" dirty="0"/>
              <a:t>and the </a:t>
            </a:r>
            <a:r>
              <a:rPr kumimoji="1" lang="en-US" altLang="zh-CN" sz="1400" dirty="0" smtClean="0"/>
              <a:t>destination processes.</a:t>
            </a:r>
            <a:endParaRPr kumimoji="1" lang="en-US" altLang="zh-CN" sz="1400" dirty="0"/>
          </a:p>
          <a:p>
            <a:pPr marL="0" indent="0">
              <a:buNone/>
            </a:pPr>
            <a:endParaRPr kumimoji="1" lang="en-US" altLang="zh-CN" sz="1400" dirty="0" smtClean="0"/>
          </a:p>
          <a:p>
            <a:pPr marL="0" indent="0">
              <a:buNone/>
            </a:pPr>
            <a:r>
              <a:rPr kumimoji="1" lang="en-US" altLang="zh-CN" sz="1400" dirty="0" smtClean="0"/>
              <a:t>In this case actually </a:t>
            </a:r>
            <a:r>
              <a:rPr kumimoji="1" lang="en-US" altLang="zh-CN" sz="1400" dirty="0" smtClean="0">
                <a:solidFill>
                  <a:srgbClr val="FF0000"/>
                </a:solidFill>
              </a:rPr>
              <a:t>3 times hand-shake </a:t>
            </a:r>
            <a:r>
              <a:rPr kumimoji="1" lang="en-US" altLang="zh-CN" sz="1400" dirty="0" smtClean="0"/>
              <a:t>is performed since the initial HTTP GET message is redirected </a:t>
            </a:r>
            <a:r>
              <a:rPr kumimoji="1" lang="en-US" altLang="zh-CN" sz="1400" dirty="0" smtClean="0">
                <a:solidFill>
                  <a:srgbClr val="FF0000"/>
                </a:solidFill>
              </a:rPr>
              <a:t>twice</a:t>
            </a:r>
            <a:r>
              <a:rPr kumimoji="1" lang="en-US" altLang="zh-CN" sz="1400" dirty="0" smtClean="0"/>
              <a:t>. </a:t>
            </a:r>
          </a:p>
          <a:p>
            <a:pPr marL="0" indent="0">
              <a:buNone/>
            </a:pPr>
            <a:endParaRPr kumimoji="1" lang="en-US" altLang="zh-CN" sz="1400" dirty="0"/>
          </a:p>
          <a:p>
            <a:pPr marL="0" indent="0">
              <a:buNone/>
            </a:pPr>
            <a:r>
              <a:rPr kumimoji="1" lang="en-US" altLang="zh-CN" sz="1400" dirty="0" smtClean="0"/>
              <a:t>Note: each time when the user process gets redirected to somewhere-else, a DNS query will be raised to get the destination IP address before the user process could continue to communication with that new destination.</a:t>
            </a:r>
          </a:p>
          <a:p>
            <a:pPr marL="0" indent="0">
              <a:buNone/>
            </a:pPr>
            <a:r>
              <a:rPr kumimoji="1" lang="en-US" altLang="zh-CN" sz="1400" dirty="0" smtClean="0"/>
              <a:t>After get the destination IP address, certain kind of hand-shake communication </a:t>
            </a:r>
            <a:r>
              <a:rPr kumimoji="1" lang="en-US" altLang="zh-CN" sz="1400" dirty="0"/>
              <a:t> </a:t>
            </a:r>
            <a:r>
              <a:rPr kumimoji="1" lang="en-US" altLang="zh-CN" sz="1400" dirty="0" smtClean="0"/>
              <a:t>is always needed before the real data could be transferred between 2 parties.</a:t>
            </a:r>
          </a:p>
          <a:p>
            <a:pPr marL="0" indent="0">
              <a:buNone/>
            </a:pPr>
            <a:endParaRPr kumimoji="1" lang="en-US" altLang="zh-CN" sz="1400" dirty="0"/>
          </a:p>
          <a:p>
            <a:pPr marL="0" indent="0">
              <a:buNone/>
            </a:pPr>
            <a:r>
              <a:rPr kumimoji="1" lang="en-US" altLang="zh-CN" sz="1400" dirty="0" smtClean="0"/>
              <a:t>Refer to the </a:t>
            </a:r>
            <a:r>
              <a:rPr kumimoji="1" lang="en-US" altLang="zh-CN" sz="1400" dirty="0"/>
              <a:t>following </a:t>
            </a:r>
            <a:r>
              <a:rPr kumimoji="1" lang="en-US" altLang="zh-CN" sz="1400" dirty="0" smtClean="0"/>
              <a:t>4 </a:t>
            </a:r>
            <a:r>
              <a:rPr kumimoji="1" lang="en-US" altLang="zh-CN" sz="1400" dirty="0"/>
              <a:t>wire-shark screenshots on the next </a:t>
            </a:r>
            <a:r>
              <a:rPr kumimoji="1" lang="en-US" altLang="zh-CN" sz="1400" dirty="0" smtClean="0"/>
              <a:t>4 slides for the details about the 2-times redirection and 3 times hand-shakes.</a:t>
            </a:r>
          </a:p>
          <a:p>
            <a:pPr marL="0" indent="0">
              <a:buNone/>
            </a:pPr>
            <a:endParaRPr kumimoji="1" lang="en-US" altLang="zh-CN" sz="1400" dirty="0"/>
          </a:p>
          <a:p>
            <a:pPr marL="0" indent="0">
              <a:buNone/>
            </a:pPr>
            <a:r>
              <a:rPr kumimoji="1" lang="en-US" altLang="zh-CN" sz="1400" dirty="0" smtClean="0"/>
              <a:t>Notice that the 2</a:t>
            </a:r>
            <a:r>
              <a:rPr kumimoji="1" lang="en-US" altLang="zh-CN" sz="1400" baseline="30000" dirty="0" smtClean="0"/>
              <a:t>nd</a:t>
            </a:r>
            <a:r>
              <a:rPr kumimoji="1" lang="en-US" altLang="zh-CN" sz="1400" dirty="0" smtClean="0"/>
              <a:t> redirection change the protocol from HTTP into </a:t>
            </a:r>
            <a:r>
              <a:rPr kumimoji="1" lang="en-US" altLang="zh-CN" sz="1400" dirty="0" smtClean="0">
                <a:solidFill>
                  <a:srgbClr val="FF0000"/>
                </a:solidFill>
              </a:rPr>
              <a:t>HTTPs</a:t>
            </a:r>
            <a:r>
              <a:rPr kumimoji="1" lang="en-US" altLang="zh-CN" sz="1400" dirty="0" smtClean="0"/>
              <a:t> meaning that a secure connection is requested later on. Therefore the 3</a:t>
            </a:r>
            <a:r>
              <a:rPr kumimoji="1" lang="en-US" altLang="zh-CN" sz="1400" baseline="30000" dirty="0" smtClean="0"/>
              <a:t>rd</a:t>
            </a:r>
            <a:r>
              <a:rPr kumimoji="1" lang="en-US" altLang="zh-CN" sz="1400" dirty="0" smtClean="0"/>
              <a:t> hand-shake gets more complicated than normal TCP 3-way hand-shake, for details refer to </a:t>
            </a:r>
            <a:r>
              <a:rPr kumimoji="1" lang="en-US" altLang="zh-CN" sz="1400" dirty="0" smtClean="0">
                <a:hlinkClick r:id="rId2" action="ppaction://hlinksldjump"/>
              </a:rPr>
              <a:t>slide.</a:t>
            </a:r>
            <a:endParaRPr kumimoji="1" lang="zh-CN" altLang="en-US" sz="1400" dirty="0"/>
          </a:p>
        </p:txBody>
      </p:sp>
    </p:spTree>
    <p:extLst>
      <p:ext uri="{BB962C8B-B14F-4D97-AF65-F5344CB8AC3E}">
        <p14:creationId xmlns:p14="http://schemas.microsoft.com/office/powerpoint/2010/main" val="212371157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1" y="898275"/>
            <a:ext cx="8097520" cy="4669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文本框 2"/>
          <p:cNvSpPr txBox="1"/>
          <p:nvPr/>
        </p:nvSpPr>
        <p:spPr>
          <a:xfrm>
            <a:off x="728134" y="5765801"/>
            <a:ext cx="7620000" cy="800219"/>
          </a:xfrm>
          <a:prstGeom prst="rect">
            <a:avLst/>
          </a:prstGeom>
          <a:noFill/>
        </p:spPr>
        <p:txBody>
          <a:bodyPr wrap="square" rtlCol="0">
            <a:spAutoFit/>
          </a:bodyPr>
          <a:lstStyle/>
          <a:p>
            <a:r>
              <a:rPr kumimoji="1" lang="en-US" altLang="zh-CN" dirty="0" smtClean="0"/>
              <a:t>1</a:t>
            </a:r>
            <a:r>
              <a:rPr kumimoji="1" lang="en-US" altLang="zh-CN" baseline="30000" dirty="0" smtClean="0"/>
              <a:t>st</a:t>
            </a:r>
            <a:r>
              <a:rPr kumimoji="1" lang="en-US" altLang="zh-CN" dirty="0" smtClean="0"/>
              <a:t> time redirection</a:t>
            </a:r>
          </a:p>
          <a:p>
            <a:pPr marL="285750" indent="-285750">
              <a:buFontTx/>
              <a:buChar char="-"/>
            </a:pPr>
            <a:r>
              <a:rPr kumimoji="1" lang="en-US" altLang="zh-CN" sz="1400" dirty="0"/>
              <a:t>H</a:t>
            </a:r>
            <a:r>
              <a:rPr kumimoji="1" lang="en-US" altLang="zh-CN" sz="1400" dirty="0" smtClean="0"/>
              <a:t>appens when user send HTTP GET to </a:t>
            </a:r>
            <a:r>
              <a:rPr kumimoji="1" lang="en-US" altLang="zh-CN" sz="1400" dirty="0" err="1" smtClean="0"/>
              <a:t>gmail.com</a:t>
            </a:r>
            <a:r>
              <a:rPr kumimoji="1" lang="en-US" altLang="zh-CN" sz="1400" dirty="0" smtClean="0"/>
              <a:t>, the HTTP response is: 301 Moved </a:t>
            </a:r>
            <a:r>
              <a:rPr kumimoji="1" lang="en-US" altLang="zh-CN" sz="1400" b="1" dirty="0" smtClean="0"/>
              <a:t>Permanently</a:t>
            </a:r>
          </a:p>
          <a:p>
            <a:pPr marL="285750" indent="-285750">
              <a:buFontTx/>
              <a:buChar char="-"/>
            </a:pPr>
            <a:r>
              <a:rPr kumimoji="1" lang="en-US" altLang="zh-CN" sz="1400" dirty="0" smtClean="0"/>
              <a:t>Redirect to the location: http://</a:t>
            </a:r>
            <a:r>
              <a:rPr kumimoji="1" lang="en-US" altLang="zh-CN" sz="1400" dirty="0" err="1" smtClean="0"/>
              <a:t>mail.google.com</a:t>
            </a:r>
            <a:r>
              <a:rPr kumimoji="1" lang="en-US" altLang="zh-CN" sz="1400" dirty="0" smtClean="0"/>
              <a:t>/mail</a:t>
            </a:r>
            <a:endParaRPr kumimoji="1" lang="zh-CN" altLang="en-US" sz="1400" dirty="0"/>
          </a:p>
        </p:txBody>
      </p:sp>
      <p:sp>
        <p:nvSpPr>
          <p:cNvPr id="4" name="标题 1"/>
          <p:cNvSpPr txBox="1">
            <a:spLocks/>
          </p:cNvSpPr>
          <p:nvPr/>
        </p:nvSpPr>
        <p:spPr>
          <a:xfrm>
            <a:off x="667174" y="228600"/>
            <a:ext cx="7680960" cy="457200"/>
          </a:xfrm>
          <a:prstGeom prst="rect">
            <a:avLst/>
          </a:prstGeom>
        </p:spPr>
        <p:txBody>
          <a:bodyPr vert="horz" lIns="91440" tIns="45720" rIns="91440" bIns="45720" rtlCol="0" anchor="ctr">
            <a:normAutofit fontScale="67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kumimoji="1" lang="en-US" altLang="zh-CN" dirty="0"/>
              <a:t>Figure </a:t>
            </a:r>
            <a:r>
              <a:rPr kumimoji="1" lang="en-US" altLang="zh-CN" dirty="0" smtClean="0"/>
              <a:t>1: 1</a:t>
            </a:r>
            <a:r>
              <a:rPr kumimoji="1" lang="en-US" altLang="zh-CN" baseline="30000" dirty="0" smtClean="0"/>
              <a:t>st</a:t>
            </a:r>
            <a:r>
              <a:rPr kumimoji="1" lang="en-US" altLang="zh-CN" dirty="0" smtClean="0"/>
              <a:t> redirection</a:t>
            </a:r>
            <a:endParaRPr kumimoji="1" lang="zh-CN" altLang="en-US" sz="2000" i="1" dirty="0"/>
          </a:p>
        </p:txBody>
      </p:sp>
    </p:spTree>
    <p:extLst>
      <p:ext uri="{BB962C8B-B14F-4D97-AF65-F5344CB8AC3E}">
        <p14:creationId xmlns:p14="http://schemas.microsoft.com/office/powerpoint/2010/main" val="302576517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680</TotalTime>
  <Words>1000</Words>
  <Application>Microsoft Macintosh PowerPoint</Application>
  <PresentationFormat>全屏显示(4:3)</PresentationFormat>
  <Paragraphs>229</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Office 主题</vt:lpstr>
      <vt:lpstr>Web-based email case study       -  gmail</vt:lpstr>
      <vt:lpstr>Index</vt:lpstr>
      <vt:lpstr>Guidelines 1:</vt:lpstr>
      <vt:lpstr>Guidelines 2: </vt:lpstr>
      <vt:lpstr>Full header of one sample email</vt:lpstr>
      <vt:lpstr>Full header: bottom-up analysis</vt:lpstr>
      <vt:lpstr>The log-in process of web-based email - phase 1: getting started with DNS query</vt:lpstr>
      <vt:lpstr>The log-in process of web-based email - phase 2: connection setup (2-times redirection &amp; 3-times hand-shake)</vt:lpstr>
      <vt:lpstr>PowerPoint 演示文稿</vt:lpstr>
      <vt:lpstr>PowerPoint 演示文稿</vt:lpstr>
      <vt:lpstr>PowerPoint 演示文稿</vt:lpstr>
      <vt:lpstr>PowerPoint 演示文稿</vt:lpstr>
      <vt:lpstr>The log-in process of web-based email - phase 2: connection setup (SSL/TLS hand-shake)</vt:lpstr>
      <vt:lpstr>The log-in process of web-based email – phase 3: user authentication under SSL/TLS</vt:lpstr>
      <vt:lpstr>The log-in process of web-based email – phase 4: about cookies</vt:lpstr>
      <vt:lpstr>Web-based mail functions  - technologies involved 1/2</vt:lpstr>
      <vt:lpstr>Web-based mail functions  - technologies involved 2/2</vt:lpstr>
      <vt:lpstr>Web-based email  -  OSI layer view</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Web-based email case study       -  gmail</dc:title>
  <dc:creator>oo a</dc:creator>
  <cp:lastModifiedBy>oo a</cp:lastModifiedBy>
  <cp:revision>93</cp:revision>
  <dcterms:created xsi:type="dcterms:W3CDTF">2013-04-15T17:51:33Z</dcterms:created>
  <dcterms:modified xsi:type="dcterms:W3CDTF">2013-04-19T06:08:08Z</dcterms:modified>
</cp:coreProperties>
</file>