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3" r:id="rId4"/>
    <p:sldMasterId id="2147483659" r:id="rId5"/>
    <p:sldMasterId id="2147483661" r:id="rId6"/>
    <p:sldMasterId id="2147483667" r:id="rId7"/>
    <p:sldMasterId id="2147483674" r:id="rId8"/>
  </p:sldMasterIdLst>
  <p:notesMasterIdLst>
    <p:notesMasterId r:id="rId18"/>
  </p:notesMasterIdLst>
  <p:handoutMasterIdLst>
    <p:handoutMasterId r:id="rId25"/>
  </p:handoutMasterIdLst>
  <p:sldIdLst>
    <p:sldId id="262" r:id="rId9"/>
    <p:sldId id="283" r:id="rId10"/>
    <p:sldId id="303" r:id="rId11"/>
    <p:sldId id="304" r:id="rId12"/>
    <p:sldId id="305" r:id="rId13"/>
    <p:sldId id="306" r:id="rId14"/>
    <p:sldId id="307" r:id="rId15"/>
    <p:sldId id="294" r:id="rId16"/>
    <p:sldId id="290" r:id="rId17"/>
    <p:sldId id="274" r:id="rId19"/>
    <p:sldId id="308" r:id="rId20"/>
    <p:sldId id="278" r:id="rId21"/>
    <p:sldId id="279" r:id="rId22"/>
    <p:sldId id="309" r:id="rId23"/>
    <p:sldId id="276" r:id="rId24"/>
  </p:sldIdLst>
  <p:sldSz cx="9144000" cy="5143500" type="screen16x9"/>
  <p:notesSz cx="6858000" cy="9144000"/>
  <p:defaultTex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E, CHRISTOPHER" initials="RC" lastIdx="3" clrIdx="0"/>
  <p:cmAuthor id="0" name="dys" initials="d"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E6B4"/>
    <a:srgbClr val="008FD4"/>
    <a:srgbClr val="5ACBF5"/>
    <a:srgbClr val="8CC63E"/>
    <a:srgbClr val="0070B1"/>
    <a:srgbClr val="00ABBD"/>
    <a:srgbClr val="00AEEF"/>
    <a:srgbClr val="0089CF"/>
    <a:srgbClr val="005B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709" y="-166"/>
      </p:cViewPr>
      <p:guideLst>
        <p:guide orient="horz" pos="1853"/>
        <p:guide pos="2828"/>
      </p:guideLst>
    </p:cSldViewPr>
  </p:slideViewPr>
  <p:notesTextViewPr>
    <p:cViewPr>
      <p:scale>
        <a:sx n="100" d="100"/>
        <a:sy n="100" d="100"/>
      </p:scale>
      <p:origin x="0" y="0"/>
    </p:cViewPr>
  </p:notesTextViewPr>
  <p:notesViewPr>
    <p:cSldViewPr snapToGrid="0" snapToObjects="1">
      <p:cViewPr varScale="1">
        <p:scale>
          <a:sx n="66" d="100"/>
          <a:sy n="66" d="100"/>
        </p:scale>
        <p:origin x="-2901" y="-51"/>
      </p:cViewPr>
      <p:guideLst>
        <p:guide orient="horz" pos="3295"/>
        <p:guide pos="212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notesMaster" Target="notesMasters/notesMaster1.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cs typeface="Arial" panose="020B0604020202020204" pitchFamily="34"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cs typeface="Arial" panose="020B0604020202020204" pitchFamily="34" charset="0"/>
              </a:defRPr>
            </a:lvl1pPr>
          </a:lstStyle>
          <a:p>
            <a:pPr>
              <a:defRPr/>
            </a:pPr>
            <a:fld id="{ADBB1F30-D4F2-4E95-8CC5-2961C493C956}"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cs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cs typeface="Arial" panose="020B0604020202020204" pitchFamily="34" charset="0"/>
              </a:defRPr>
            </a:lvl1pPr>
          </a:lstStyle>
          <a:p>
            <a:pPr>
              <a:defRPr/>
            </a:pPr>
            <a:fld id="{B25176F1-1209-4F30-8B48-CB87B0693010}"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85750" lvl="1" indent="-285750">
              <a:lnSpc>
                <a:spcPts val="1500"/>
              </a:lnSpc>
            </a:pPr>
            <a:r>
              <a:rPr lang="en-US" altLang="zh-CN" sz="1000" b="1" dirty="0" smtClean="0">
                <a:solidFill>
                  <a:srgbClr val="000000"/>
                </a:solidFill>
                <a:latin typeface="微软雅黑" panose="020B0503020204020204" pitchFamily="34" charset="-122"/>
                <a:sym typeface="Arial" panose="020B0604020202020204"/>
              </a:rPr>
              <a:t>Dex </a:t>
            </a:r>
            <a:r>
              <a:rPr lang="zh-CN" altLang="en-US" sz="1000" b="1" dirty="0" smtClean="0">
                <a:solidFill>
                  <a:srgbClr val="000000"/>
                </a:solidFill>
                <a:latin typeface="微软雅黑" panose="020B0503020204020204" pitchFamily="34" charset="-122"/>
                <a:sym typeface="Arial" panose="020B0604020202020204"/>
              </a:rPr>
              <a:t>是 </a:t>
            </a:r>
            <a:r>
              <a:rPr lang="en-US" altLang="zh-CN" sz="1000" b="1" dirty="0" smtClean="0">
                <a:solidFill>
                  <a:srgbClr val="000000"/>
                </a:solidFill>
                <a:latin typeface="微软雅黑" panose="020B0503020204020204" pitchFamily="34" charset="-122"/>
                <a:sym typeface="Arial" panose="020B0604020202020204"/>
              </a:rPr>
              <a:t>Dexterous</a:t>
            </a:r>
            <a:r>
              <a:rPr lang="zh-CN" altLang="en-US" sz="1000" b="1" dirty="0" smtClean="0">
                <a:solidFill>
                  <a:srgbClr val="000000"/>
                </a:solidFill>
                <a:latin typeface="微软雅黑" panose="020B0503020204020204" pitchFamily="34" charset="-122"/>
                <a:sym typeface="Arial" panose="020B0604020202020204"/>
              </a:rPr>
              <a:t>的缩写，含义为</a:t>
            </a:r>
            <a:r>
              <a:rPr lang="en-US" altLang="zh-CN" sz="1000" dirty="0" smtClean="0">
                <a:latin typeface="微软雅黑" panose="020B0503020204020204" pitchFamily="34" charset="-122"/>
                <a:ea typeface="微软雅黑" panose="020B0503020204020204" pitchFamily="34" charset="-122"/>
                <a:sym typeface="+mn-ea"/>
              </a:rPr>
              <a:t>“</a:t>
            </a:r>
            <a:r>
              <a:rPr lang="zh-CN" altLang="en-US" sz="1000" b="1" dirty="0" smtClean="0">
                <a:solidFill>
                  <a:srgbClr val="000000"/>
                </a:solidFill>
                <a:latin typeface="微软雅黑" panose="020B0503020204020204" pitchFamily="34" charset="-122"/>
                <a:sym typeface="Arial" panose="020B0604020202020204"/>
              </a:rPr>
              <a:t>灵巧的、敏捷的</a:t>
            </a:r>
            <a:r>
              <a:rPr lang="en-US" altLang="zh-CN" sz="1000" dirty="0" smtClean="0">
                <a:latin typeface="微软雅黑" panose="020B0503020204020204" pitchFamily="34" charset="-122"/>
                <a:ea typeface="微软雅黑" panose="020B0503020204020204" pitchFamily="34" charset="-122"/>
                <a:sym typeface="+mn-ea"/>
              </a:rPr>
              <a:t>”</a:t>
            </a:r>
            <a:r>
              <a:rPr lang="zh-CN" altLang="en-US" sz="1000" b="1" dirty="0" smtClean="0">
                <a:solidFill>
                  <a:srgbClr val="000000"/>
                </a:solidFill>
                <a:latin typeface="微软雅黑" panose="020B0503020204020204" pitchFamily="34" charset="-122"/>
                <a:sym typeface="Arial" panose="020B0604020202020204"/>
              </a:rPr>
              <a:t>，也可代指</a:t>
            </a:r>
            <a:r>
              <a:rPr lang="en-US" altLang="zh-CN" sz="1000" b="1" dirty="0" smtClean="0">
                <a:solidFill>
                  <a:srgbClr val="000000"/>
                </a:solidFill>
                <a:latin typeface="微软雅黑" panose="020B0503020204020204" pitchFamily="34" charset="-122"/>
                <a:sym typeface="Arial" panose="020B0604020202020204"/>
              </a:rPr>
              <a:t>Develop</a:t>
            </a:r>
            <a:r>
              <a:rPr lang="zh-CN" altLang="en-US" sz="1000" b="1" dirty="0" smtClean="0">
                <a:solidFill>
                  <a:srgbClr val="000000"/>
                </a:solidFill>
                <a:latin typeface="微软雅黑" panose="020B0503020204020204" pitchFamily="34" charset="-122"/>
                <a:sym typeface="Arial" panose="020B0604020202020204"/>
              </a:rPr>
              <a:t>、</a:t>
            </a:r>
            <a:r>
              <a:rPr lang="en-US" altLang="zh-CN" sz="1000" b="1" dirty="0" smtClean="0">
                <a:solidFill>
                  <a:srgbClr val="000000"/>
                </a:solidFill>
                <a:latin typeface="微软雅黑" panose="020B0503020204020204" pitchFamily="34" charset="-122"/>
                <a:sym typeface="Arial" panose="020B0604020202020204"/>
              </a:rPr>
              <a:t>Design</a:t>
            </a:r>
            <a:r>
              <a:rPr lang="zh-CN" altLang="en-US" sz="1000" b="1" dirty="0" smtClean="0">
                <a:solidFill>
                  <a:srgbClr val="000000"/>
                </a:solidFill>
                <a:latin typeface="微软雅黑" panose="020B0503020204020204" pitchFamily="34" charset="-122"/>
                <a:sym typeface="Arial" panose="020B0604020202020204"/>
              </a:rPr>
              <a:t>、</a:t>
            </a:r>
            <a:r>
              <a:rPr lang="en-US" altLang="zh-CN" sz="1000" b="1" dirty="0" smtClean="0">
                <a:solidFill>
                  <a:srgbClr val="000000"/>
                </a:solidFill>
                <a:latin typeface="微软雅黑" panose="020B0503020204020204" pitchFamily="34" charset="-122"/>
                <a:sym typeface="Arial" panose="020B0604020202020204"/>
              </a:rPr>
              <a:t>Deploy</a:t>
            </a:r>
            <a:r>
              <a:rPr lang="zh-CN" altLang="en-US" sz="1000" b="1" dirty="0" smtClean="0">
                <a:solidFill>
                  <a:srgbClr val="000000"/>
                </a:solidFill>
                <a:latin typeface="微软雅黑" panose="020B0503020204020204" pitchFamily="34" charset="-122"/>
                <a:sym typeface="Arial" panose="020B0604020202020204"/>
              </a:rPr>
              <a:t>等开发、设计部署活动</a:t>
            </a:r>
            <a:endParaRPr lang="en-US" altLang="zh-CN" sz="1000" b="1" dirty="0" smtClean="0">
              <a:solidFill>
                <a:srgbClr val="000000"/>
              </a:solidFill>
              <a:latin typeface="微软雅黑" panose="020B0503020204020204" pitchFamily="34" charset="-122"/>
              <a:sym typeface="Arial" panose="020B0604020202020204"/>
            </a:endParaRPr>
          </a:p>
          <a:p>
            <a:pPr marL="285750" lvl="1" indent="-285750">
              <a:lnSpc>
                <a:spcPts val="1500"/>
              </a:lnSpc>
            </a:pPr>
            <a:endParaRPr lang="en-US" altLang="zh-CN" sz="1000" dirty="0" smtClean="0">
              <a:solidFill>
                <a:prstClr val="black"/>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6BF2BE2-E166-41DD-874A-95AFC9BCEF95}"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2" name="Text Placeholder 2"/>
          <p:cNvSpPr>
            <a:spLocks noGrp="1"/>
          </p:cNvSpPr>
          <p:nvPr userDrawn="1">
            <p:ph type="body" sz="quarter" idx="4294967295"/>
          </p:nvPr>
        </p:nvSpPr>
        <p:spPr>
          <a:xfrm>
            <a:off x="336550" y="2115741"/>
            <a:ext cx="4478338" cy="1007269"/>
          </a:xfrm>
          <a:prstGeom prst="rect">
            <a:avLst/>
          </a:prstGeom>
        </p:spPr>
        <p:txBody>
          <a:bodyPr/>
          <a:lstStyle/>
          <a:p>
            <a:pPr marL="0" lvl="0" indent="0" eaLnBrk="1" hangingPunct="1">
              <a:buFont typeface="Arial" panose="020B0604020202020204" pitchFamily="34" charset="0"/>
              <a:buNone/>
            </a:pPr>
            <a:r>
              <a:rPr lang="zh-CN" altLang="en-US" sz="1400" smtClean="0">
                <a:solidFill>
                  <a:srgbClr val="FFFFFF"/>
                </a:solidFill>
                <a:latin typeface="微软雅黑" panose="020B0503020204020204" pitchFamily="34" charset="-122"/>
              </a:rPr>
              <a:t>单击此处编辑母版文本样式</a:t>
            </a:r>
            <a:endParaRPr lang="zh-CN" altLang="en-US" sz="1400" smtClean="0">
              <a:solidFill>
                <a:srgbClr val="FFFFFF"/>
              </a:solidFill>
              <a:latin typeface="微软雅黑" panose="020B0503020204020204" pitchFamily="34" charset="-122"/>
            </a:endParaRPr>
          </a:p>
        </p:txBody>
      </p:sp>
      <p:sp>
        <p:nvSpPr>
          <p:cNvPr id="3" name="Subtitle 1"/>
          <p:cNvSpPr>
            <a:spLocks noGrp="1"/>
          </p:cNvSpPr>
          <p:nvPr userDrawn="1">
            <p:ph type="subTitle" idx="9"/>
          </p:nvPr>
        </p:nvSpPr>
        <p:spPr>
          <a:xfrm>
            <a:off x="336550" y="860822"/>
            <a:ext cx="6400800" cy="561975"/>
          </a:xfrm>
          <a:prstGeom prst="rect">
            <a:avLst/>
          </a:prstGeom>
        </p:spPr>
        <p:txBody>
          <a:bodyPr/>
          <a:lstStyle/>
          <a:p>
            <a:pPr marL="0" indent="0" eaLnBrk="1" hangingPunct="1">
              <a:buFont typeface="Arial" panose="020B0604020202020204" pitchFamily="34" charset="0"/>
              <a:buNone/>
            </a:pPr>
            <a:r>
              <a:rPr lang="zh-CN" altLang="en-US" smtClean="0">
                <a:solidFill>
                  <a:srgbClr val="8CC63E"/>
                </a:solidFill>
              </a:rPr>
              <a:t>单击此处编辑母版副标题样式</a:t>
            </a:r>
            <a:endParaRPr lang="en-US" altLang="zh-CN" dirty="0" smtClean="0">
              <a:solidFill>
                <a:srgbClr val="8CC63E"/>
              </a:solidFill>
            </a:endParaRPr>
          </a:p>
        </p:txBody>
      </p:sp>
      <p:sp>
        <p:nvSpPr>
          <p:cNvPr id="4" name="Title 3"/>
          <p:cNvSpPr>
            <a:spLocks noGrp="1"/>
          </p:cNvSpPr>
          <p:nvPr userDrawn="1">
            <p:ph type="ctrTitle" idx="19"/>
          </p:nvPr>
        </p:nvSpPr>
        <p:spPr>
          <a:xfrm>
            <a:off x="336550" y="407194"/>
            <a:ext cx="6400800" cy="444104"/>
          </a:xfrm>
          <a:prstGeom prst="rect">
            <a:avLst/>
          </a:prstGeom>
        </p:spPr>
        <p:txBody>
          <a:bodyPr/>
          <a:lstStyle/>
          <a:p>
            <a:pPr eaLnBrk="1" hangingPunct="1"/>
            <a:r>
              <a:rPr lang="zh-CN" altLang="en-US" b="1" smtClean="0">
                <a:solidFill>
                  <a:schemeClr val="bg1"/>
                </a:solidFill>
              </a:rPr>
              <a:t>单击此处编辑母版标题样式</a:t>
            </a:r>
            <a:endParaRPr lang="en-US" altLang="zh-CN" b="1" dirty="0" smtClean="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4" name="Text Placeholder 2"/>
          <p:cNvSpPr>
            <a:spLocks noGrp="1"/>
          </p:cNvSpPr>
          <p:nvPr userDrawn="1">
            <p:ph type="body" sz="quarter" idx="4294967295"/>
          </p:nvPr>
        </p:nvSpPr>
        <p:spPr>
          <a:xfrm>
            <a:off x="430213" y="2390775"/>
            <a:ext cx="4478337" cy="1008063"/>
          </a:xfrm>
        </p:spPr>
        <p:txBody>
          <a:bodyPr/>
          <a:lstStyle/>
          <a:p>
            <a:pPr lvl="0"/>
            <a:r>
              <a:rPr lang="zh-CN" altLang="en-US" sz="1400" smtClean="0">
                <a:solidFill>
                  <a:srgbClr val="FFFFFF"/>
                </a:solidFill>
                <a:latin typeface="微软雅黑" panose="020B0503020204020204" pitchFamily="34" charset="-122"/>
                <a:cs typeface="Arial" panose="020B0604020202020204" pitchFamily="34" charset="0"/>
              </a:rPr>
              <a:t>单击此处编辑母版文本样式</a:t>
            </a:r>
            <a:endParaRPr lang="zh-CN" altLang="en-US" sz="1400" smtClean="0">
              <a:solidFill>
                <a:srgbClr val="FFFFFF"/>
              </a:solidFill>
              <a:latin typeface="微软雅黑" panose="020B0503020204020204" pitchFamily="34" charset="-122"/>
              <a:cs typeface="Arial" panose="020B0604020202020204" pitchFamily="34" charset="0"/>
            </a:endParaRPr>
          </a:p>
        </p:txBody>
      </p:sp>
      <p:sp>
        <p:nvSpPr>
          <p:cNvPr id="5" name="Subtitle 6"/>
          <p:cNvSpPr>
            <a:spLocks noGrp="1"/>
          </p:cNvSpPr>
          <p:nvPr userDrawn="1">
            <p:ph type="subTitle" idx="9"/>
          </p:nvPr>
        </p:nvSpPr>
        <p:spPr>
          <a:xfrm>
            <a:off x="430213" y="1314450"/>
            <a:ext cx="6400800" cy="561975"/>
          </a:xfrm>
        </p:spPr>
        <p:txBody>
          <a:bodyPr/>
          <a:lstStyle/>
          <a:p>
            <a:pPr>
              <a:lnSpc>
                <a:spcPct val="100000"/>
              </a:lnSpc>
            </a:pPr>
            <a:r>
              <a:rPr lang="zh-CN" altLang="en-US" sz="2200" smtClean="0">
                <a:solidFill>
                  <a:srgbClr val="8CC63E"/>
                </a:solidFill>
                <a:latin typeface="微软雅黑" panose="020B0503020204020204" pitchFamily="34" charset="-122"/>
              </a:rPr>
              <a:t>单击此处编辑母版副标题样式</a:t>
            </a:r>
            <a:endParaRPr lang="en-US" sz="2200">
              <a:solidFill>
                <a:srgbClr val="8CC63E"/>
              </a:solidFill>
              <a:latin typeface="微软雅黑" panose="020B0503020204020204" pitchFamily="34" charset="-122"/>
            </a:endParaRPr>
          </a:p>
        </p:txBody>
      </p:sp>
      <p:sp>
        <p:nvSpPr>
          <p:cNvPr id="7" name="Title 7"/>
          <p:cNvSpPr>
            <a:spLocks noGrp="1"/>
          </p:cNvSpPr>
          <p:nvPr userDrawn="1">
            <p:ph type="ctrTitle" idx="19"/>
          </p:nvPr>
        </p:nvSpPr>
        <p:spPr>
          <a:xfrm>
            <a:off x="430213" y="860425"/>
            <a:ext cx="6400800" cy="444500"/>
          </a:xfrm>
        </p:spPr>
        <p:txBody>
          <a:bodyPr/>
          <a:lstStyle/>
          <a:p>
            <a:r>
              <a:rPr lang="zh-CN" altLang="en-US" sz="2800" b="1" smtClean="0">
                <a:solidFill>
                  <a:schemeClr val="bg1"/>
                </a:solidFill>
                <a:latin typeface="微软雅黑" panose="020B0503020204020204" pitchFamily="34" charset="-122"/>
              </a:rPr>
              <a:t>单击此处编辑母版标题样式</a:t>
            </a:r>
            <a:endParaRPr lang="en-US" sz="2800" b="1" dirty="0">
              <a:solidFill>
                <a:schemeClr val="bg1"/>
              </a:solidFill>
              <a:latin typeface="微软雅黑" panose="020B0503020204020204" pitchFamily="34"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目录">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80" y="1200150"/>
            <a:ext cx="4168775"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79960" y="1200150"/>
            <a:ext cx="4170363"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内容">
    <p:spTree>
      <p:nvGrpSpPr>
        <p:cNvPr id="1" name=""/>
        <p:cNvGrpSpPr/>
        <p:nvPr/>
      </p:nvGrpSpPr>
      <p:grpSpPr>
        <a:xfrm>
          <a:off x="0" y="0"/>
          <a:ext cx="0" cy="0"/>
          <a:chOff x="0" y="0"/>
          <a:chExt cx="0" cy="0"/>
        </a:xfrm>
      </p:grpSpPr>
      <p:sp>
        <p:nvSpPr>
          <p:cNvPr id="9" name="文本占位符 2"/>
          <p:cNvSpPr>
            <a:spLocks noGrp="1"/>
          </p:cNvSpPr>
          <p:nvPr>
            <p:ph idx="1"/>
          </p:nvPr>
        </p:nvSpPr>
        <p:spPr>
          <a:xfrm>
            <a:off x="336137" y="1270076"/>
            <a:ext cx="8513762" cy="3346879"/>
          </a:xfrm>
          <a:prstGeom prst="rect">
            <a:avLst/>
          </a:prstGeom>
        </p:spPr>
        <p:txBody>
          <a:bodyPr rtlCol="0">
            <a:noAutofit/>
          </a:bodyPr>
          <a:lstStyle>
            <a:lvl1pPr>
              <a:defRPr kumimoji="1" lang="zh-CN" altLang="en-US" sz="1800" dirty="0" smtClean="0">
                <a:solidFill>
                  <a:schemeClr val="tx1">
                    <a:lumMod val="75000"/>
                    <a:lumOff val="25000"/>
                  </a:schemeClr>
                </a:solidFill>
              </a:defRPr>
            </a:lvl1pPr>
            <a:lvl2pPr>
              <a:defRPr kumimoji="1" lang="zh-CN" altLang="en-US" sz="1400" b="0" i="0" kern="1200" dirty="0" smtClean="0">
                <a:solidFill>
                  <a:srgbClr val="404040"/>
                </a:solidFill>
                <a:latin typeface="+mn-lt"/>
                <a:ea typeface="微软雅黑" panose="020B0503020204020204" pitchFamily="34" charset="-122"/>
                <a:cs typeface="+mn-cs"/>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14" name="标题 13"/>
          <p:cNvSpPr>
            <a:spLocks noGrp="1"/>
          </p:cNvSpPr>
          <p:nvPr>
            <p:ph type="title"/>
          </p:nvPr>
        </p:nvSpPr>
        <p:spPr>
          <a:xfrm>
            <a:off x="336137" y="411131"/>
            <a:ext cx="8513762" cy="723727"/>
          </a:xfrm>
        </p:spPr>
        <p:txBody>
          <a:bodyPr rtlCol="0">
            <a:noAutofit/>
          </a:bodyPr>
          <a:lstStyle>
            <a:lvl1pPr>
              <a:defRPr lang="zh-CN" altLang="en-US" dirty="0">
                <a:solidFill>
                  <a:srgbClr val="008FD4"/>
                </a:solidFill>
              </a:defRPr>
            </a:lvl1pPr>
          </a:lstStyle>
          <a:p>
            <a:pPr lvl="0"/>
            <a:r>
              <a:rPr lang="zh-CN" altLang="en-US" dirty="0" smtClean="0"/>
              <a:t>单击此处编辑母版标题样式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80" y="1200150"/>
            <a:ext cx="4168775"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79960" y="1200150"/>
            <a:ext cx="4170363"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3">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7" y="1200150"/>
            <a:ext cx="5065280"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569527" y="1200150"/>
            <a:ext cx="3280786"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5_标题和内容">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文本框 9"/>
          <p:cNvSpPr txBox="1"/>
          <p:nvPr/>
        </p:nvSpPr>
        <p:spPr>
          <a:xfrm>
            <a:off x="7235826" y="107162"/>
            <a:ext cx="984250" cy="369251"/>
          </a:xfrm>
          <a:prstGeom prst="rect">
            <a:avLst/>
          </a:prstGeom>
          <a:noFill/>
        </p:spPr>
        <p:txBody>
          <a:bodyPr lIns="91358" tIns="45680" rIns="91358" bIns="45680">
            <a:spAutoFit/>
          </a:bodyPr>
          <a:lstStyle/>
          <a:p>
            <a:pPr algn="ctr" defTabSz="913765" eaLnBrk="0" hangingPunct="0">
              <a:defRPr/>
            </a:pPr>
            <a:endParaRPr kumimoji="1" lang="zh-CN" altLang="en-US" dirty="0">
              <a:solidFill>
                <a:prstClr val="white"/>
              </a:solidFill>
              <a:latin typeface="Times New Roman" panose="02020603050405020304" charset="0"/>
              <a:ea typeface="宋体" panose="02010600030101010101" pitchFamily="2" charset="-122"/>
            </a:endParaRPr>
          </a:p>
        </p:txBody>
      </p:sp>
      <p:sp>
        <p:nvSpPr>
          <p:cNvPr id="6" name="文本框 1"/>
          <p:cNvSpPr txBox="1"/>
          <p:nvPr/>
        </p:nvSpPr>
        <p:spPr>
          <a:xfrm>
            <a:off x="-1335293" y="2711060"/>
            <a:ext cx="184564" cy="369251"/>
          </a:xfrm>
          <a:prstGeom prst="rect">
            <a:avLst/>
          </a:prstGeom>
          <a:noFill/>
        </p:spPr>
        <p:txBody>
          <a:bodyPr wrap="none" lIns="91358" tIns="45680" rIns="91358" bIns="45680">
            <a:spAutoFit/>
          </a:bodyPr>
          <a:lstStyle/>
          <a:p>
            <a:pPr algn="ctr" defTabSz="913765" eaLnBrk="0" hangingPunct="0">
              <a:defRPr/>
            </a:pPr>
            <a:endParaRPr kumimoji="1" lang="zh-CN" altLang="en-US" dirty="0">
              <a:solidFill>
                <a:prstClr val="white"/>
              </a:solidFill>
              <a:latin typeface="Times New Roman" panose="02020603050405020304" charset="0"/>
              <a:ea typeface="宋体" panose="02010600030101010101" pitchFamily="2" charset="-122"/>
            </a:endParaRPr>
          </a:p>
        </p:txBody>
      </p:sp>
      <p:sp>
        <p:nvSpPr>
          <p:cNvPr id="7" name="Rectangle 8"/>
          <p:cNvSpPr>
            <a:spLocks noChangeArrowheads="1"/>
          </p:cNvSpPr>
          <p:nvPr/>
        </p:nvSpPr>
        <p:spPr bwMode="auto">
          <a:xfrm>
            <a:off x="9202753" y="2794848"/>
            <a:ext cx="1360487" cy="1233047"/>
          </a:xfrm>
          <a:prstGeom prst="rect">
            <a:avLst/>
          </a:prstGeom>
          <a:noFill/>
          <a:ln>
            <a:noFill/>
          </a:ln>
        </p:spPr>
        <p:txBody>
          <a:bodyPr lIns="93358" tIns="46681" rIns="93358" bIns="46681" anchor="b" anchorCtr="1">
            <a:spAutoFit/>
          </a:bodyPr>
          <a:lstStyle/>
          <a:p>
            <a:pPr defTabSz="932815" eaLnBrk="0" hangingPunct="0">
              <a:defRPr/>
            </a:pPr>
            <a:r>
              <a:rPr kumimoji="1" lang="en-US" altLang="zh-CN" sz="900" b="1" noProof="1" smtClean="0">
                <a:solidFill>
                  <a:prstClr val="white"/>
                </a:solidFill>
                <a:latin typeface="Arial" panose="020B0604020202020204" pitchFamily="34" charset="0"/>
                <a:ea typeface="黑体" panose="02010609060101010101" charset="-122"/>
                <a:cs typeface="Arial" panose="020B0604020202020204" pitchFamily="34" charset="0"/>
              </a:rPr>
              <a:t>Title:</a:t>
            </a:r>
            <a:endParaRPr kumimoji="1" lang="en-US" altLang="ja-JP" sz="900" b="1" noProof="1">
              <a:solidFill>
                <a:prstClr val="white"/>
              </a:solidFill>
              <a:latin typeface="Arial" panose="020B0604020202020204" pitchFamily="34" charset="0"/>
              <a:ea typeface="黑体" panose="02010609060101010101" charset="-122"/>
              <a:cs typeface="Arial" panose="020B0604020202020204" pitchFamily="34" charset="0"/>
            </a:endParaRPr>
          </a:p>
          <a:p>
            <a:pPr defTabSz="932815" eaLnBrk="0" hangingPunct="0">
              <a:defRPr/>
            </a:pPr>
            <a:r>
              <a:rPr kumimoji="1" lang="en-US" altLang="zh-CN" sz="800" i="1" noProof="1" smtClean="0">
                <a:solidFill>
                  <a:prstClr val="white"/>
                </a:solidFill>
                <a:latin typeface="Arial" panose="020B0604020202020204" pitchFamily="34" charset="0"/>
                <a:ea typeface="黑体" panose="02010609060101010101" charset="-122"/>
                <a:cs typeface="Arial" panose="020B0604020202020204" pitchFamily="34" charset="0"/>
              </a:rPr>
              <a:t>Type</a:t>
            </a:r>
            <a:r>
              <a:rPr kumimoji="1" lang="en-US" altLang="ja-JP" sz="800" i="1" noProof="1" smtClean="0">
                <a:solidFill>
                  <a:prstClr val="white"/>
                </a:solidFill>
                <a:latin typeface="Arial" panose="020B0604020202020204" pitchFamily="34" charset="0"/>
                <a:ea typeface="黑体" panose="02010609060101010101" charset="-122"/>
                <a:cs typeface="Arial" panose="020B0604020202020204" pitchFamily="34" charset="0"/>
              </a:rPr>
              <a:t>: Arial </a:t>
            </a:r>
            <a:endParaRPr kumimoji="1" lang="en-US" altLang="ja-JP" sz="800" i="1" noProof="1">
              <a:solidFill>
                <a:prstClr val="white"/>
              </a:solidFill>
              <a:latin typeface="Arial" panose="020B0604020202020204" pitchFamily="34" charset="0"/>
              <a:ea typeface="黑体" panose="02010609060101010101" charset="-122"/>
              <a:cs typeface="Arial" panose="020B0604020202020204" pitchFamily="34" charset="0"/>
            </a:endParaRPr>
          </a:p>
          <a:p>
            <a:pPr defTabSz="932815" eaLnBrk="0" hangingPunct="0">
              <a:defRPr/>
            </a:pPr>
            <a:r>
              <a:rPr kumimoji="1" lang="en-US" altLang="zh-CN" sz="800" i="1" noProof="1" smtClean="0">
                <a:solidFill>
                  <a:prstClr val="white"/>
                </a:solidFill>
                <a:latin typeface="Arial" panose="020B0604020202020204" pitchFamily="34" charset="0"/>
                <a:ea typeface="黑体" panose="02010609060101010101" charset="-122"/>
                <a:cs typeface="Arial" panose="020B0604020202020204" pitchFamily="34" charset="0"/>
              </a:rPr>
              <a:t>Size</a:t>
            </a:r>
            <a:r>
              <a:rPr kumimoji="1" lang="en-US" sz="800" i="1" noProof="1" smtClean="0">
                <a:solidFill>
                  <a:prstClr val="white"/>
                </a:solidFill>
                <a:latin typeface="Arial" panose="020B0604020202020204" pitchFamily="34" charset="0"/>
                <a:ea typeface="黑体" panose="02010609060101010101" charset="-122"/>
                <a:cs typeface="Arial" panose="020B0604020202020204" pitchFamily="34" charset="0"/>
              </a:rPr>
              <a:t>：</a:t>
            </a:r>
            <a:r>
              <a:rPr kumimoji="1" lang="en-US" altLang="ja-JP" sz="800" i="1" noProof="1" smtClean="0">
                <a:solidFill>
                  <a:prstClr val="white"/>
                </a:solidFill>
                <a:latin typeface="Arial" panose="020B0604020202020204" pitchFamily="34" charset="0"/>
                <a:ea typeface="黑体" panose="02010609060101010101" charset="-122"/>
                <a:cs typeface="Arial" panose="020B0604020202020204" pitchFamily="34" charset="0"/>
              </a:rPr>
              <a:t>30-32pt</a:t>
            </a:r>
            <a:endParaRPr kumimoji="1" lang="en-US" altLang="ja-JP" sz="800" i="1" noProof="1">
              <a:solidFill>
                <a:prstClr val="white"/>
              </a:solidFill>
              <a:latin typeface="Arial" panose="020B0604020202020204" pitchFamily="34" charset="0"/>
              <a:ea typeface="黑体" panose="02010609060101010101" charset="-122"/>
              <a:cs typeface="Arial" panose="020B0604020202020204" pitchFamily="34" charset="0"/>
            </a:endParaRPr>
          </a:p>
          <a:p>
            <a:pPr defTabSz="932815" eaLnBrk="0" hangingPunct="0">
              <a:defRPr/>
            </a:pPr>
            <a:r>
              <a:rPr kumimoji="1" lang="en-US" altLang="zh-CN" sz="800" i="1" noProof="1" smtClean="0">
                <a:solidFill>
                  <a:prstClr val="white"/>
                </a:solidFill>
                <a:latin typeface="Arial" panose="020B0604020202020204" pitchFamily="34" charset="0"/>
                <a:ea typeface="黑体" panose="02010609060101010101" charset="-122"/>
                <a:cs typeface="Arial" panose="020B0604020202020204" pitchFamily="34" charset="0"/>
              </a:rPr>
              <a:t>Color</a:t>
            </a:r>
            <a:r>
              <a:rPr kumimoji="1" lang="en-US" sz="800" i="1" noProof="1" smtClean="0">
                <a:solidFill>
                  <a:prstClr val="white"/>
                </a:solidFill>
                <a:latin typeface="Arial" panose="020B0604020202020204" pitchFamily="34" charset="0"/>
                <a:ea typeface="黑体" panose="02010609060101010101" charset="-122"/>
                <a:cs typeface="Arial" panose="020B0604020202020204" pitchFamily="34" charset="0"/>
              </a:rPr>
              <a:t>：</a:t>
            </a:r>
            <a:r>
              <a:rPr kumimoji="1" lang="en-US" altLang="zh-CN" sz="800" i="1" noProof="1" smtClean="0">
                <a:solidFill>
                  <a:prstClr val="white"/>
                </a:solidFill>
                <a:latin typeface="Arial" panose="020B0604020202020204" pitchFamily="34" charset="0"/>
                <a:ea typeface="黑体" panose="02010609060101010101" charset="-122"/>
                <a:cs typeface="Arial" panose="020B0604020202020204" pitchFamily="34" charset="0"/>
              </a:rPr>
              <a:t>The </a:t>
            </a:r>
            <a:r>
              <a:rPr kumimoji="1" lang="en-US" altLang="zh-CN" sz="800" i="1" noProof="1">
                <a:solidFill>
                  <a:prstClr val="white"/>
                </a:solidFill>
                <a:latin typeface="Arial" panose="020B0604020202020204" pitchFamily="34" charset="0"/>
                <a:ea typeface="黑体" panose="02010609060101010101" charset="-122"/>
                <a:cs typeface="Arial" panose="020B0604020202020204" pitchFamily="34" charset="0"/>
              </a:rPr>
              <a:t>theme blue</a:t>
            </a:r>
            <a:r>
              <a:rPr kumimoji="1" lang="en-US" altLang="ja-JP" sz="800" i="1" noProof="1">
                <a:solidFill>
                  <a:prstClr val="white"/>
                </a:solidFill>
                <a:latin typeface="Arial" panose="020B0604020202020204" pitchFamily="34" charset="0"/>
                <a:ea typeface="黑体" panose="02010609060101010101" charset="-122"/>
                <a:cs typeface="Arial" panose="020B0604020202020204" pitchFamily="34" charset="0"/>
              </a:rPr>
              <a:t> </a:t>
            </a:r>
            <a:endParaRPr kumimoji="1" lang="en-US" altLang="ja-JP" sz="800" i="1" noProof="1">
              <a:solidFill>
                <a:prstClr val="white"/>
              </a:solidFill>
              <a:latin typeface="Arial" panose="020B0604020202020204" pitchFamily="34" charset="0"/>
              <a:ea typeface="黑体" panose="02010609060101010101" charset="-122"/>
              <a:cs typeface="Arial" panose="020B0604020202020204" pitchFamily="34" charset="0"/>
            </a:endParaRPr>
          </a:p>
          <a:p>
            <a:pPr defTabSz="932815" eaLnBrk="0" hangingPunct="0">
              <a:defRPr/>
            </a:pPr>
            <a:endParaRPr kumimoji="1" lang="en-US" altLang="zh-CN" sz="800" noProof="1">
              <a:solidFill>
                <a:prstClr val="white"/>
              </a:solidFill>
              <a:latin typeface="Arial" panose="020B0604020202020204" pitchFamily="34" charset="0"/>
              <a:ea typeface="黑体" panose="02010609060101010101" charset="-122"/>
              <a:cs typeface="Arial" panose="020B0604020202020204" pitchFamily="34" charset="0"/>
            </a:endParaRPr>
          </a:p>
          <a:p>
            <a:pPr defTabSz="932815" eaLnBrk="0" hangingPunct="0">
              <a:defRPr/>
            </a:pPr>
            <a:r>
              <a:rPr kumimoji="1" lang="en-US" altLang="zh-CN" sz="900" b="1" noProof="1">
                <a:solidFill>
                  <a:prstClr val="white"/>
                </a:solidFill>
                <a:latin typeface="Arial" panose="020B0604020202020204" pitchFamily="34" charset="0"/>
                <a:ea typeface="黑体" panose="02010609060101010101" charset="-122"/>
                <a:cs typeface="Arial" panose="020B0604020202020204" pitchFamily="34" charset="0"/>
              </a:rPr>
              <a:t>Text</a:t>
            </a:r>
            <a:r>
              <a:rPr kumimoji="1" lang="en-US" altLang="ja-JP" sz="900" b="1" noProof="1">
                <a:solidFill>
                  <a:prstClr val="white"/>
                </a:solidFill>
                <a:latin typeface="Arial" panose="020B0604020202020204" pitchFamily="34" charset="0"/>
                <a:ea typeface="黑体" panose="02010609060101010101" charset="-122"/>
                <a:cs typeface="Arial" panose="020B0604020202020204" pitchFamily="34" charset="0"/>
              </a:rPr>
              <a:t>(1-5</a:t>
            </a:r>
            <a:r>
              <a:rPr kumimoji="1" lang="en-US" altLang="zh-CN" sz="900" b="1" noProof="1">
                <a:solidFill>
                  <a:prstClr val="white"/>
                </a:solidFill>
                <a:latin typeface="Arial" panose="020B0604020202020204" pitchFamily="34" charset="0"/>
                <a:ea typeface="黑体" panose="02010609060101010101" charset="-122"/>
                <a:cs typeface="Arial" panose="020B0604020202020204" pitchFamily="34" charset="0"/>
              </a:rPr>
              <a:t> Level</a:t>
            </a:r>
            <a:r>
              <a:rPr kumimoji="1" lang="en-US" altLang="ja-JP" sz="900" b="1" noProof="1" smtClean="0">
                <a:solidFill>
                  <a:prstClr val="white"/>
                </a:solidFill>
                <a:latin typeface="Arial" panose="020B0604020202020204" pitchFamily="34" charset="0"/>
                <a:ea typeface="黑体" panose="02010609060101010101" charset="-122"/>
                <a:cs typeface="Arial" panose="020B0604020202020204" pitchFamily="34" charset="0"/>
              </a:rPr>
              <a:t>):</a:t>
            </a:r>
            <a:endParaRPr kumimoji="1" lang="en-US" altLang="ja-JP" sz="900" b="1" noProof="1">
              <a:solidFill>
                <a:prstClr val="white"/>
              </a:solidFill>
              <a:latin typeface="Arial" panose="020B0604020202020204" pitchFamily="34" charset="0"/>
              <a:ea typeface="黑体" panose="02010609060101010101" charset="-122"/>
              <a:cs typeface="Arial" panose="020B0604020202020204" pitchFamily="34" charset="0"/>
            </a:endParaRPr>
          </a:p>
          <a:p>
            <a:pPr defTabSz="932815" eaLnBrk="0" hangingPunct="0">
              <a:defRPr/>
            </a:pPr>
            <a:r>
              <a:rPr kumimoji="1" lang="en-US" altLang="zh-CN" sz="800" i="1" noProof="1" smtClean="0">
                <a:solidFill>
                  <a:prstClr val="white"/>
                </a:solidFill>
                <a:latin typeface="Arial" panose="020B0604020202020204" pitchFamily="34" charset="0"/>
                <a:ea typeface="黑体" panose="02010609060101010101" charset="-122"/>
                <a:cs typeface="Arial" panose="020B0604020202020204" pitchFamily="34" charset="0"/>
              </a:rPr>
              <a:t>Type</a:t>
            </a:r>
            <a:r>
              <a:rPr kumimoji="1" lang="en-US" sz="800" i="1" noProof="1" smtClean="0">
                <a:solidFill>
                  <a:prstClr val="white"/>
                </a:solidFill>
                <a:latin typeface="Arial" panose="020B0604020202020204" pitchFamily="34" charset="0"/>
                <a:ea typeface="黑体" panose="02010609060101010101" charset="-122"/>
                <a:cs typeface="Arial" panose="020B0604020202020204" pitchFamily="34" charset="0"/>
              </a:rPr>
              <a:t>：</a:t>
            </a:r>
            <a:r>
              <a:rPr kumimoji="1" lang="en-US" altLang="zh-CN" sz="800" i="1" noProof="1" smtClean="0">
                <a:solidFill>
                  <a:prstClr val="white"/>
                </a:solidFill>
                <a:latin typeface="Arial" panose="020B0604020202020204" pitchFamily="34" charset="0"/>
                <a:ea typeface="黑体" panose="02010609060101010101" charset="-122"/>
                <a:cs typeface="Arial" panose="020B0604020202020204" pitchFamily="34" charset="0"/>
              </a:rPr>
              <a:t>Arial</a:t>
            </a:r>
            <a:endParaRPr kumimoji="1" lang="en-US" altLang="ja-JP" sz="800" i="1" noProof="1">
              <a:solidFill>
                <a:prstClr val="white"/>
              </a:solidFill>
              <a:latin typeface="Arial" panose="020B0604020202020204" pitchFamily="34" charset="0"/>
              <a:ea typeface="黑体" panose="02010609060101010101" charset="-122"/>
              <a:cs typeface="Arial" panose="020B0604020202020204" pitchFamily="34" charset="0"/>
            </a:endParaRPr>
          </a:p>
          <a:p>
            <a:pPr defTabSz="932815" eaLnBrk="0" hangingPunct="0">
              <a:defRPr/>
            </a:pPr>
            <a:r>
              <a:rPr kumimoji="1" lang="en-US" altLang="zh-CN" sz="800" i="1" noProof="1" smtClean="0">
                <a:solidFill>
                  <a:prstClr val="white"/>
                </a:solidFill>
                <a:latin typeface="Arial" panose="020B0604020202020204" pitchFamily="34" charset="0"/>
                <a:ea typeface="黑体" panose="02010609060101010101" charset="-122"/>
                <a:cs typeface="Arial" panose="020B0604020202020204" pitchFamily="34" charset="0"/>
              </a:rPr>
              <a:t>Size</a:t>
            </a:r>
            <a:r>
              <a:rPr kumimoji="1" lang="en-US" sz="800" i="1" noProof="1" smtClean="0">
                <a:solidFill>
                  <a:prstClr val="white"/>
                </a:solidFill>
                <a:latin typeface="Arial" panose="020B0604020202020204" pitchFamily="34" charset="0"/>
                <a:ea typeface="黑体" panose="02010609060101010101" charset="-122"/>
                <a:cs typeface="Arial" panose="020B0604020202020204" pitchFamily="34" charset="0"/>
              </a:rPr>
              <a:t>：</a:t>
            </a:r>
            <a:r>
              <a:rPr kumimoji="1" lang="en-US" altLang="zh-CN" sz="800" i="1" noProof="1" smtClean="0">
                <a:solidFill>
                  <a:prstClr val="white"/>
                </a:solidFill>
                <a:latin typeface="Arial" panose="020B0604020202020204" pitchFamily="34" charset="0"/>
                <a:ea typeface="黑体" panose="02010609060101010101" charset="-122"/>
                <a:cs typeface="Arial" panose="020B0604020202020204" pitchFamily="34" charset="0"/>
              </a:rPr>
              <a:t>28~</a:t>
            </a:r>
            <a:r>
              <a:rPr kumimoji="1" lang="en-US" altLang="ja-JP" sz="800" i="1" noProof="1" smtClean="0">
                <a:solidFill>
                  <a:prstClr val="white"/>
                </a:solidFill>
                <a:latin typeface="Arial" panose="020B0604020202020204" pitchFamily="34" charset="0"/>
                <a:ea typeface="黑体" panose="02010609060101010101" charset="-122"/>
                <a:cs typeface="Arial" panose="020B0604020202020204" pitchFamily="34" charset="0"/>
              </a:rPr>
              <a:t>12pt</a:t>
            </a:r>
            <a:endParaRPr kumimoji="1" lang="en-US" altLang="ja-JP" sz="800" i="1" noProof="1">
              <a:solidFill>
                <a:prstClr val="white"/>
              </a:solidFill>
              <a:latin typeface="Arial" panose="020B0604020202020204" pitchFamily="34" charset="0"/>
              <a:ea typeface="黑体" panose="02010609060101010101" charset="-122"/>
              <a:cs typeface="Arial" panose="020B0604020202020204" pitchFamily="34" charset="0"/>
            </a:endParaRPr>
          </a:p>
          <a:p>
            <a:pPr defTabSz="932815" eaLnBrk="0" hangingPunct="0">
              <a:defRPr/>
            </a:pPr>
            <a:r>
              <a:rPr kumimoji="1" lang="en-US" altLang="zh-CN" sz="800" i="1" noProof="1" smtClean="0">
                <a:solidFill>
                  <a:prstClr val="white"/>
                </a:solidFill>
                <a:latin typeface="Arial" panose="020B0604020202020204" pitchFamily="34" charset="0"/>
                <a:ea typeface="黑体" panose="02010609060101010101" charset="-122"/>
                <a:cs typeface="Arial" panose="020B0604020202020204" pitchFamily="34" charset="0"/>
              </a:rPr>
              <a:t>Color</a:t>
            </a:r>
            <a:r>
              <a:rPr kumimoji="1" lang="en-US" sz="800" i="1" noProof="1" smtClean="0">
                <a:solidFill>
                  <a:prstClr val="white"/>
                </a:solidFill>
                <a:latin typeface="Arial" panose="020B0604020202020204" pitchFamily="34" charset="0"/>
                <a:ea typeface="黑体" panose="02010609060101010101" charset="-122"/>
                <a:cs typeface="Arial" panose="020B0604020202020204" pitchFamily="34" charset="0"/>
              </a:rPr>
              <a:t>：</a:t>
            </a:r>
            <a:r>
              <a:rPr kumimoji="1" lang="en-US" altLang="zh-CN" sz="800" i="1" noProof="1" smtClean="0">
                <a:solidFill>
                  <a:prstClr val="white"/>
                </a:solidFill>
                <a:latin typeface="Arial" panose="020B0604020202020204" pitchFamily="34" charset="0"/>
                <a:ea typeface="黑体" panose="02010609060101010101" charset="-122"/>
                <a:cs typeface="Arial" panose="020B0604020202020204" pitchFamily="34" charset="0"/>
              </a:rPr>
              <a:t>Black</a:t>
            </a:r>
            <a:endParaRPr kumimoji="1" lang="en-US" altLang="ja-JP" sz="800" i="1" noProof="1">
              <a:solidFill>
                <a:prstClr val="white"/>
              </a:solidFill>
              <a:latin typeface="Arial" panose="020B0604020202020204" pitchFamily="34" charset="0"/>
              <a:ea typeface="黑体" panose="02010609060101010101" charset="-122"/>
              <a:cs typeface="Arial" panose="020B0604020202020204" pitchFamily="34" charset="0"/>
            </a:endParaRPr>
          </a:p>
        </p:txBody>
      </p:sp>
      <p:grpSp>
        <p:nvGrpSpPr>
          <p:cNvPr id="2" name="组 25"/>
          <p:cNvGrpSpPr/>
          <p:nvPr/>
        </p:nvGrpSpPr>
        <p:grpSpPr bwMode="auto">
          <a:xfrm>
            <a:off x="9367850" y="4148139"/>
            <a:ext cx="935037" cy="1008490"/>
            <a:chOff x="9286278" y="1725515"/>
            <a:chExt cx="935158" cy="1344652"/>
          </a:xfrm>
        </p:grpSpPr>
        <p:grpSp>
          <p:nvGrpSpPr>
            <p:cNvPr id="3" name="组 26"/>
            <p:cNvGrpSpPr/>
            <p:nvPr userDrawn="1"/>
          </p:nvGrpSpPr>
          <p:grpSpPr bwMode="auto">
            <a:xfrm>
              <a:off x="9286278" y="1725515"/>
              <a:ext cx="795440" cy="298491"/>
              <a:chOff x="9286278" y="1725515"/>
              <a:chExt cx="795440" cy="298491"/>
            </a:xfrm>
          </p:grpSpPr>
          <p:sp>
            <p:nvSpPr>
              <p:cNvPr id="20" name="矩形 19"/>
              <p:cNvSpPr/>
              <p:nvPr userDrawn="1"/>
            </p:nvSpPr>
            <p:spPr>
              <a:xfrm>
                <a:off x="9286278" y="1725515"/>
                <a:ext cx="254033" cy="254000"/>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eaLnBrk="0" hangingPunct="0">
                  <a:defRPr/>
                </a:pPr>
                <a:endParaRPr kumimoji="1" lang="zh-CN" altLang="en-US" dirty="0">
                  <a:solidFill>
                    <a:prstClr val="white"/>
                  </a:solidFill>
                </a:endParaRPr>
              </a:p>
            </p:txBody>
          </p:sp>
          <p:sp>
            <p:nvSpPr>
              <p:cNvPr id="21" name="文本框 36"/>
              <p:cNvSpPr txBox="1"/>
              <p:nvPr userDrawn="1"/>
            </p:nvSpPr>
            <p:spPr>
              <a:xfrm>
                <a:off x="9503793" y="1757266"/>
                <a:ext cx="577925" cy="266740"/>
              </a:xfrm>
              <a:prstGeom prst="rect">
                <a:avLst/>
              </a:prstGeom>
              <a:noFill/>
            </p:spPr>
            <p:txBody>
              <a:bodyPr>
                <a:spAutoFit/>
              </a:bodyPr>
              <a:lstStyle/>
              <a:p>
                <a:pPr defTabSz="913765" eaLnBrk="0" hangingPunct="0">
                  <a:defRPr/>
                </a:pPr>
                <a:r>
                  <a:rPr kumimoji="1" lang="en-US" altLang="zh-CN" sz="700" i="1" dirty="0">
                    <a:solidFill>
                      <a:prstClr val="white"/>
                    </a:solidFill>
                    <a:latin typeface="Times"/>
                    <a:ea typeface="宋体" panose="02010600030101010101" pitchFamily="2" charset="-122"/>
                    <a:cs typeface="Times"/>
                  </a:rPr>
                  <a:t>G91, B170</a:t>
                </a:r>
                <a:endParaRPr kumimoji="1" lang="zh-CN" altLang="en-US" sz="700" i="1" dirty="0">
                  <a:solidFill>
                    <a:prstClr val="white"/>
                  </a:solidFill>
                  <a:latin typeface="Times"/>
                  <a:ea typeface="宋体" panose="02010600030101010101" pitchFamily="2" charset="-122"/>
                  <a:cs typeface="Times"/>
                </a:endParaRPr>
              </a:p>
            </p:txBody>
          </p:sp>
        </p:grpSp>
        <p:grpSp>
          <p:nvGrpSpPr>
            <p:cNvPr id="5" name="组 27"/>
            <p:cNvGrpSpPr/>
            <p:nvPr userDrawn="1"/>
          </p:nvGrpSpPr>
          <p:grpSpPr bwMode="auto">
            <a:xfrm>
              <a:off x="9286278" y="2062065"/>
              <a:ext cx="935158" cy="298491"/>
              <a:chOff x="9286278" y="2062065"/>
              <a:chExt cx="935158" cy="298491"/>
            </a:xfrm>
          </p:grpSpPr>
          <p:sp>
            <p:nvSpPr>
              <p:cNvPr id="18" name="矩形 17"/>
              <p:cNvSpPr/>
              <p:nvPr userDrawn="1"/>
            </p:nvSpPr>
            <p:spPr>
              <a:xfrm>
                <a:off x="9286278" y="2062065"/>
                <a:ext cx="254033" cy="255588"/>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eaLnBrk="0" hangingPunct="0">
                  <a:defRPr/>
                </a:pPr>
                <a:endParaRPr kumimoji="1" lang="zh-CN" altLang="en-US" dirty="0">
                  <a:solidFill>
                    <a:prstClr val="white"/>
                  </a:solidFill>
                </a:endParaRPr>
              </a:p>
            </p:txBody>
          </p:sp>
          <p:sp>
            <p:nvSpPr>
              <p:cNvPr id="19" name="文本框 34"/>
              <p:cNvSpPr txBox="1"/>
              <p:nvPr userDrawn="1"/>
            </p:nvSpPr>
            <p:spPr>
              <a:xfrm>
                <a:off x="9503793" y="2093816"/>
                <a:ext cx="717643" cy="266740"/>
              </a:xfrm>
              <a:prstGeom prst="rect">
                <a:avLst/>
              </a:prstGeom>
              <a:noFill/>
            </p:spPr>
            <p:txBody>
              <a:bodyPr>
                <a:spAutoFit/>
              </a:bodyPr>
              <a:lstStyle/>
              <a:p>
                <a:pPr defTabSz="913765" eaLnBrk="0" hangingPunct="0">
                  <a:defRPr/>
                </a:pPr>
                <a:r>
                  <a:rPr kumimoji="1" lang="en-US" altLang="zh-CN" sz="700" i="1" dirty="0">
                    <a:solidFill>
                      <a:prstClr val="white"/>
                    </a:solidFill>
                    <a:latin typeface="Times"/>
                    <a:ea typeface="宋体" panose="02010600030101010101" pitchFamily="2" charset="-122"/>
                    <a:cs typeface="Times"/>
                  </a:rPr>
                  <a:t>G137, B207</a:t>
                </a:r>
                <a:endParaRPr kumimoji="1" lang="zh-CN" altLang="en-US" sz="700" i="1" dirty="0">
                  <a:solidFill>
                    <a:prstClr val="white"/>
                  </a:solidFill>
                  <a:latin typeface="Times"/>
                  <a:ea typeface="宋体" panose="02010600030101010101" pitchFamily="2" charset="-122"/>
                  <a:cs typeface="Times"/>
                </a:endParaRPr>
              </a:p>
            </p:txBody>
          </p:sp>
        </p:grpSp>
        <p:grpSp>
          <p:nvGrpSpPr>
            <p:cNvPr id="8" name="组 28"/>
            <p:cNvGrpSpPr/>
            <p:nvPr userDrawn="1"/>
          </p:nvGrpSpPr>
          <p:grpSpPr bwMode="auto">
            <a:xfrm>
              <a:off x="9286278" y="2411314"/>
              <a:ext cx="935158" cy="298491"/>
              <a:chOff x="9286278" y="2411314"/>
              <a:chExt cx="935158" cy="298491"/>
            </a:xfrm>
          </p:grpSpPr>
          <p:sp>
            <p:nvSpPr>
              <p:cNvPr id="16" name="矩形 15"/>
              <p:cNvSpPr/>
              <p:nvPr userDrawn="1"/>
            </p:nvSpPr>
            <p:spPr>
              <a:xfrm>
                <a:off x="9286278" y="2411314"/>
                <a:ext cx="254033" cy="254000"/>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eaLnBrk="0" hangingPunct="0">
                  <a:defRPr/>
                </a:pPr>
                <a:endParaRPr kumimoji="1" lang="zh-CN" altLang="en-US" dirty="0">
                  <a:solidFill>
                    <a:prstClr val="white"/>
                  </a:solidFill>
                </a:endParaRPr>
              </a:p>
            </p:txBody>
          </p:sp>
          <p:sp>
            <p:nvSpPr>
              <p:cNvPr id="17" name="文本框 32"/>
              <p:cNvSpPr txBox="1"/>
              <p:nvPr userDrawn="1"/>
            </p:nvSpPr>
            <p:spPr>
              <a:xfrm>
                <a:off x="9503793" y="2443065"/>
                <a:ext cx="717643" cy="266740"/>
              </a:xfrm>
              <a:prstGeom prst="rect">
                <a:avLst/>
              </a:prstGeom>
              <a:noFill/>
            </p:spPr>
            <p:txBody>
              <a:bodyPr>
                <a:spAutoFit/>
              </a:bodyPr>
              <a:lstStyle/>
              <a:p>
                <a:pPr defTabSz="913765" eaLnBrk="0" hangingPunct="0">
                  <a:defRPr/>
                </a:pPr>
                <a:r>
                  <a:rPr kumimoji="1" lang="en-US" altLang="zh-CN" sz="700" i="1" dirty="0">
                    <a:solidFill>
                      <a:prstClr val="white"/>
                    </a:solidFill>
                    <a:latin typeface="Times"/>
                    <a:ea typeface="宋体" panose="02010600030101010101" pitchFamily="2" charset="-122"/>
                    <a:cs typeface="Times"/>
                  </a:rPr>
                  <a:t>G174, B239</a:t>
                </a:r>
                <a:endParaRPr kumimoji="1" lang="zh-CN" altLang="en-US" sz="700" i="1" dirty="0">
                  <a:solidFill>
                    <a:prstClr val="white"/>
                  </a:solidFill>
                  <a:latin typeface="Times"/>
                  <a:ea typeface="宋体" panose="02010600030101010101" pitchFamily="2" charset="-122"/>
                  <a:cs typeface="Times"/>
                </a:endParaRPr>
              </a:p>
            </p:txBody>
          </p:sp>
        </p:grpSp>
        <p:sp>
          <p:nvSpPr>
            <p:cNvPr id="13" name="矩形 12"/>
            <p:cNvSpPr/>
            <p:nvPr userDrawn="1"/>
          </p:nvSpPr>
          <p:spPr>
            <a:xfrm>
              <a:off x="9286278" y="2773264"/>
              <a:ext cx="254033" cy="254000"/>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eaLnBrk="0" hangingPunct="0">
                <a:defRPr/>
              </a:pPr>
              <a:endParaRPr kumimoji="1" lang="zh-CN" altLang="en-US" dirty="0">
                <a:solidFill>
                  <a:prstClr val="white"/>
                </a:solidFill>
              </a:endParaRPr>
            </a:p>
          </p:txBody>
        </p:sp>
        <p:sp>
          <p:nvSpPr>
            <p:cNvPr id="15" name="文本框 30"/>
            <p:cNvSpPr txBox="1"/>
            <p:nvPr userDrawn="1"/>
          </p:nvSpPr>
          <p:spPr>
            <a:xfrm>
              <a:off x="9503793" y="2803427"/>
              <a:ext cx="717643" cy="266740"/>
            </a:xfrm>
            <a:prstGeom prst="rect">
              <a:avLst/>
            </a:prstGeom>
            <a:noFill/>
          </p:spPr>
          <p:txBody>
            <a:bodyPr>
              <a:spAutoFit/>
            </a:bodyPr>
            <a:lstStyle/>
            <a:p>
              <a:pPr defTabSz="913765" eaLnBrk="0" hangingPunct="0">
                <a:defRPr/>
              </a:pPr>
              <a:r>
                <a:rPr kumimoji="1" lang="en-US" altLang="zh-CN" sz="700" i="1" dirty="0">
                  <a:solidFill>
                    <a:prstClr val="white"/>
                  </a:solidFill>
                  <a:latin typeface="Times"/>
                  <a:ea typeface="宋体" panose="02010600030101010101" pitchFamily="2" charset="-122"/>
                  <a:cs typeface="Times"/>
                </a:rPr>
                <a:t>G171, B189</a:t>
              </a:r>
              <a:endParaRPr kumimoji="1" lang="zh-CN" altLang="en-US" sz="700" i="1" dirty="0">
                <a:solidFill>
                  <a:prstClr val="white"/>
                </a:solidFill>
                <a:latin typeface="Times"/>
                <a:ea typeface="宋体" panose="02010600030101010101" pitchFamily="2" charset="-122"/>
                <a:cs typeface="Times"/>
              </a:endParaRPr>
            </a:p>
          </p:txBody>
        </p:sp>
      </p:grpSp>
      <p:sp>
        <p:nvSpPr>
          <p:cNvPr id="9" name="文本占位符 2"/>
          <p:cNvSpPr>
            <a:spLocks noGrp="1"/>
          </p:cNvSpPr>
          <p:nvPr>
            <p:ph idx="1"/>
          </p:nvPr>
        </p:nvSpPr>
        <p:spPr>
          <a:xfrm>
            <a:off x="457200" y="1200154"/>
            <a:ext cx="8229600" cy="3394472"/>
          </a:xfrm>
          <a:prstGeom prst="rect">
            <a:avLst/>
          </a:prstGeom>
        </p:spPr>
        <p:txBody>
          <a:bodyPr rtlCol="0">
            <a:normAutofit/>
          </a:bodyPr>
          <a:lstStyle>
            <a:lvl1pPr>
              <a:defRPr sz="2800"/>
            </a:lvl1pPr>
            <a:lvl2pPr>
              <a:defRPr sz="2400"/>
            </a:lvl2pPr>
            <a:lvl3pPr>
              <a:defRPr sz="2000"/>
            </a:lvl3pPr>
            <a:lvl4pPr>
              <a:defRPr sz="1600"/>
            </a:lvl4pPr>
            <a:lvl5pPr>
              <a:defRPr sz="1200"/>
            </a:lvl5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lang="zh-CN" altLang="en-US" dirty="0"/>
          </a:p>
        </p:txBody>
      </p:sp>
      <p:sp>
        <p:nvSpPr>
          <p:cNvPr id="14" name="标题 13"/>
          <p:cNvSpPr>
            <a:spLocks noGrp="1"/>
          </p:cNvSpPr>
          <p:nvPr>
            <p:ph type="title"/>
          </p:nvPr>
        </p:nvSpPr>
        <p:spPr/>
        <p:txBody>
          <a:bodyPr/>
          <a:lstStyle>
            <a:lvl1pPr>
              <a:defRPr b="0" i="0">
                <a:solidFill>
                  <a:srgbClr val="005BAA"/>
                </a:solidFill>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4_内容">
    <p:spTree>
      <p:nvGrpSpPr>
        <p:cNvPr id="1" name=""/>
        <p:cNvGrpSpPr/>
        <p:nvPr/>
      </p:nvGrpSpPr>
      <p:grpSpPr>
        <a:xfrm>
          <a:off x="0" y="0"/>
          <a:ext cx="0" cy="0"/>
          <a:chOff x="0" y="0"/>
          <a:chExt cx="0" cy="0"/>
        </a:xfrm>
      </p:grpSpPr>
      <p:pic>
        <p:nvPicPr>
          <p:cNvPr id="20" name="Picture 2" descr="ZTE-PPT-16x9-03"/>
          <p:cNvPicPr>
            <a:picLocks noChangeAspect="1" noChangeArrowheads="1"/>
          </p:cNvPicPr>
          <p:nvPr/>
        </p:nvPicPr>
        <p:blipFill>
          <a:blip r:embed="rId2" cstate="print"/>
          <a:srcRect/>
          <a:stretch>
            <a:fillRect/>
          </a:stretch>
        </p:blipFill>
        <p:spPr bwMode="auto">
          <a:xfrm>
            <a:off x="0" y="0"/>
            <a:ext cx="9144000" cy="5143500"/>
          </a:xfrm>
          <a:prstGeom prst="rect">
            <a:avLst/>
          </a:prstGeom>
          <a:noFill/>
          <a:ln w="9525">
            <a:noFill/>
            <a:miter lim="800000"/>
            <a:headEnd/>
            <a:tailEnd/>
          </a:ln>
        </p:spPr>
      </p:pic>
      <p:sp>
        <p:nvSpPr>
          <p:cNvPr id="4" name="Rectangle 8"/>
          <p:cNvSpPr>
            <a:spLocks noChangeArrowheads="1"/>
          </p:cNvSpPr>
          <p:nvPr/>
        </p:nvSpPr>
        <p:spPr bwMode="auto">
          <a:xfrm>
            <a:off x="9236075" y="2563088"/>
            <a:ext cx="1360488" cy="1248525"/>
          </a:xfrm>
          <a:prstGeom prst="rect">
            <a:avLst/>
          </a:prstGeom>
          <a:noFill/>
          <a:ln w="9525">
            <a:noFill/>
            <a:miter lim="800000"/>
          </a:ln>
        </p:spPr>
        <p:txBody>
          <a:bodyPr lIns="93442" tIns="46725" rIns="93442" bIns="46725" anchor="b" anchorCtr="1">
            <a:spAutoFit/>
          </a:bodyPr>
          <a:lstStyle/>
          <a:p>
            <a:pPr defTabSz="934720">
              <a:buFontTx/>
              <a:buNone/>
              <a:defRPr/>
            </a:pPr>
            <a:r>
              <a:rPr lang="en-US" sz="900" noProof="1">
                <a:solidFill>
                  <a:prstClr val="white"/>
                </a:solidFill>
                <a:latin typeface="Heiti SC Light"/>
                <a:ea typeface="Heiti SC Light"/>
                <a:cs typeface="Heiti SC Light"/>
              </a:rPr>
              <a:t>T</a:t>
            </a:r>
            <a:r>
              <a:rPr lang="en-US" altLang="zh-CN" sz="900" noProof="1">
                <a:solidFill>
                  <a:prstClr val="white"/>
                </a:solidFill>
                <a:latin typeface="Heiti SC Light"/>
                <a:ea typeface="Heiti SC Light"/>
                <a:cs typeface="Heiti SC Light"/>
              </a:rPr>
              <a:t>itle:</a:t>
            </a:r>
            <a:endParaRPr lang="en-US" altLang="ja-JP" sz="900" noProof="1">
              <a:solidFill>
                <a:prstClr val="white"/>
              </a:solidFill>
              <a:latin typeface="Heiti SC Light"/>
              <a:ea typeface="Heiti SC Light"/>
              <a:cs typeface="Heiti SC Light"/>
            </a:endParaRPr>
          </a:p>
          <a:p>
            <a:pPr defTabSz="934720">
              <a:buFontTx/>
              <a:buNone/>
              <a:defRPr/>
            </a:pPr>
            <a:r>
              <a:rPr lang="en-US" altLang="zh-CN" sz="800" noProof="1">
                <a:solidFill>
                  <a:prstClr val="white"/>
                </a:solidFill>
                <a:latin typeface="Heiti SC Light"/>
                <a:ea typeface="Heiti SC Light"/>
                <a:cs typeface="Heiti SC Light"/>
              </a:rPr>
              <a:t>Type</a:t>
            </a:r>
            <a:r>
              <a:rPr lang="en-US" altLang="ja-JP" sz="800" noProof="1">
                <a:solidFill>
                  <a:prstClr val="white"/>
                </a:solidFill>
                <a:latin typeface="Heiti SC Light"/>
                <a:ea typeface="Heiti SC Light"/>
                <a:cs typeface="Heiti SC Light"/>
              </a:rPr>
              <a:t>: </a:t>
            </a:r>
            <a:r>
              <a:rPr lang="zh-CN" altLang="en-US" sz="800" noProof="1">
                <a:solidFill>
                  <a:prstClr val="white"/>
                </a:solidFill>
                <a:latin typeface="Heiti SC Light"/>
                <a:ea typeface="Heiti SC Light"/>
                <a:cs typeface="Heiti SC Light"/>
              </a:rPr>
              <a:t>微软雅黑</a:t>
            </a:r>
            <a:endParaRPr lang="zh-CN" altLang="zh-CN" sz="800" noProof="1">
              <a:solidFill>
                <a:prstClr val="white"/>
              </a:solidFill>
              <a:latin typeface="Heiti SC Light"/>
              <a:ea typeface="Heiti SC Light"/>
              <a:cs typeface="Heiti SC Light"/>
            </a:endParaRPr>
          </a:p>
          <a:p>
            <a:pPr defTabSz="934720">
              <a:buFontTx/>
              <a:buNone/>
              <a:defRPr/>
            </a:pPr>
            <a:r>
              <a:rPr lang="en-US" sz="800" noProof="1">
                <a:solidFill>
                  <a:prstClr val="white"/>
                </a:solidFill>
                <a:latin typeface="Heiti SC Light"/>
                <a:ea typeface="Heiti SC Light"/>
                <a:cs typeface="Heiti SC Light"/>
              </a:rPr>
              <a:t>S</a:t>
            </a:r>
            <a:r>
              <a:rPr lang="en-US" altLang="zh-CN" sz="800" noProof="1">
                <a:solidFill>
                  <a:prstClr val="white"/>
                </a:solidFill>
                <a:latin typeface="Heiti SC Light"/>
                <a:ea typeface="Heiti SC Light"/>
                <a:cs typeface="Heiti SC Light"/>
              </a:rPr>
              <a:t>ize</a:t>
            </a:r>
            <a:r>
              <a:rPr lang="en-US" sz="800" noProof="1">
                <a:solidFill>
                  <a:prstClr val="white"/>
                </a:solidFill>
                <a:latin typeface="Heiti SC Light"/>
                <a:ea typeface="Heiti SC Light"/>
                <a:cs typeface="Heiti SC Light"/>
              </a:rPr>
              <a:t>：</a:t>
            </a:r>
            <a:r>
              <a:rPr lang="en-US" altLang="ja-JP" sz="800" noProof="1">
                <a:solidFill>
                  <a:prstClr val="white"/>
                </a:solidFill>
                <a:latin typeface="Heiti SC Light"/>
                <a:ea typeface="Heiti SC Light"/>
                <a:cs typeface="Heiti SC Light"/>
              </a:rPr>
              <a:t>24-</a:t>
            </a:r>
            <a:r>
              <a:rPr lang="en-US" altLang="zh-CN" sz="800" noProof="1">
                <a:solidFill>
                  <a:prstClr val="white"/>
                </a:solidFill>
                <a:latin typeface="Heiti SC Light"/>
                <a:ea typeface="Heiti SC Light"/>
                <a:cs typeface="Heiti SC Light"/>
              </a:rPr>
              <a:t>pt</a:t>
            </a:r>
            <a:endParaRPr lang="en-US" altLang="ja-JP" sz="800" noProof="1">
              <a:solidFill>
                <a:prstClr val="white"/>
              </a:solidFill>
              <a:latin typeface="Heiti SC Light"/>
              <a:ea typeface="Heiti SC Light"/>
              <a:cs typeface="Heiti SC Light"/>
            </a:endParaRPr>
          </a:p>
          <a:p>
            <a:pPr defTabSz="934720">
              <a:buFontTx/>
              <a:buNone/>
              <a:defRPr/>
            </a:pPr>
            <a:r>
              <a:rPr lang="en-US" sz="800" noProof="1">
                <a:solidFill>
                  <a:prstClr val="white"/>
                </a:solidFill>
                <a:latin typeface="Heiti SC Light"/>
                <a:ea typeface="Heiti SC Light"/>
                <a:cs typeface="Heiti SC Light"/>
              </a:rPr>
              <a:t>C</a:t>
            </a:r>
            <a:r>
              <a:rPr lang="en-US" altLang="zh-CN" sz="800" noProof="1">
                <a:solidFill>
                  <a:prstClr val="white"/>
                </a:solidFill>
                <a:latin typeface="Heiti SC Light"/>
                <a:ea typeface="Heiti SC Light"/>
                <a:cs typeface="Heiti SC Light"/>
              </a:rPr>
              <a:t>olor</a:t>
            </a:r>
            <a:r>
              <a:rPr lang="en-US" sz="800" noProof="1">
                <a:solidFill>
                  <a:prstClr val="white"/>
                </a:solidFill>
                <a:latin typeface="Heiti SC Light"/>
                <a:ea typeface="Heiti SC Light"/>
                <a:cs typeface="Heiti SC Light"/>
              </a:rPr>
              <a:t>：T</a:t>
            </a:r>
            <a:r>
              <a:rPr lang="en-US" altLang="zh-CN" sz="800" noProof="1">
                <a:solidFill>
                  <a:prstClr val="white"/>
                </a:solidFill>
                <a:latin typeface="Heiti SC Light"/>
                <a:ea typeface="Heiti SC Light"/>
                <a:cs typeface="Heiti SC Light"/>
              </a:rPr>
              <a:t>he ZTE blue</a:t>
            </a:r>
            <a:r>
              <a:rPr lang="en-US" altLang="ja-JP" sz="800" noProof="1">
                <a:solidFill>
                  <a:prstClr val="white"/>
                </a:solidFill>
                <a:latin typeface="Heiti SC Light"/>
                <a:ea typeface="Heiti SC Light"/>
                <a:cs typeface="Heiti SC Light"/>
              </a:rPr>
              <a:t> </a:t>
            </a:r>
            <a:endParaRPr lang="en-US" altLang="ja-JP" sz="800" noProof="1">
              <a:solidFill>
                <a:prstClr val="white"/>
              </a:solidFill>
              <a:latin typeface="Heiti SC Light"/>
              <a:ea typeface="Heiti SC Light"/>
              <a:cs typeface="Heiti SC Light"/>
            </a:endParaRPr>
          </a:p>
          <a:p>
            <a:pPr defTabSz="934720">
              <a:buFontTx/>
              <a:buNone/>
              <a:defRPr/>
            </a:pPr>
            <a:endParaRPr lang="en-US" altLang="zh-CN" sz="900" noProof="1">
              <a:solidFill>
                <a:prstClr val="white"/>
              </a:solidFill>
              <a:latin typeface="Heiti SC Light"/>
              <a:ea typeface="Heiti SC Light"/>
              <a:cs typeface="Heiti SC Light"/>
            </a:endParaRPr>
          </a:p>
          <a:p>
            <a:pPr defTabSz="934720">
              <a:buFontTx/>
              <a:buNone/>
              <a:defRPr/>
            </a:pPr>
            <a:r>
              <a:rPr lang="en-US" altLang="zh-CN" sz="900" noProof="1">
                <a:solidFill>
                  <a:prstClr val="white"/>
                </a:solidFill>
                <a:latin typeface="Heiti SC Light"/>
                <a:ea typeface="Heiti SC Light"/>
                <a:cs typeface="Heiti SC Light"/>
              </a:rPr>
              <a:t>Subtitle:</a:t>
            </a:r>
            <a:endParaRPr lang="en-US" altLang="ja-JP" sz="900" noProof="1">
              <a:solidFill>
                <a:prstClr val="white"/>
              </a:solidFill>
              <a:latin typeface="Heiti SC Light"/>
              <a:ea typeface="Heiti SC Light"/>
              <a:cs typeface="Heiti SC Light"/>
            </a:endParaRPr>
          </a:p>
          <a:p>
            <a:pPr defTabSz="934720">
              <a:buFontTx/>
              <a:buNone/>
              <a:defRPr/>
            </a:pPr>
            <a:r>
              <a:rPr lang="en-US" sz="800" noProof="1">
                <a:solidFill>
                  <a:prstClr val="white"/>
                </a:solidFill>
                <a:latin typeface="Heiti SC Light"/>
                <a:ea typeface="Heiti SC Light"/>
                <a:cs typeface="Heiti SC Light"/>
              </a:rPr>
              <a:t>T</a:t>
            </a:r>
            <a:r>
              <a:rPr lang="en-US" altLang="zh-CN" sz="800" noProof="1">
                <a:solidFill>
                  <a:prstClr val="white"/>
                </a:solidFill>
                <a:latin typeface="Heiti SC Light"/>
                <a:ea typeface="Heiti SC Light"/>
                <a:cs typeface="Heiti SC Light"/>
              </a:rPr>
              <a:t>ype</a:t>
            </a:r>
            <a:r>
              <a:rPr lang="zh-CN" altLang="en-US" sz="800" noProof="1">
                <a:solidFill>
                  <a:prstClr val="white"/>
                </a:solidFill>
                <a:latin typeface="Heiti SC Light"/>
                <a:ea typeface="Heiti SC Light"/>
                <a:cs typeface="Heiti SC Light"/>
              </a:rPr>
              <a:t>：微软雅黑</a:t>
            </a:r>
            <a:endParaRPr lang="zh-CN" altLang="zh-CN" sz="800" noProof="1">
              <a:solidFill>
                <a:prstClr val="white"/>
              </a:solidFill>
              <a:latin typeface="Heiti SC Light"/>
              <a:ea typeface="Heiti SC Light"/>
              <a:cs typeface="Heiti SC Light"/>
            </a:endParaRPr>
          </a:p>
          <a:p>
            <a:pPr defTabSz="934720">
              <a:buFontTx/>
              <a:buNone/>
              <a:defRPr/>
            </a:pPr>
            <a:r>
              <a:rPr lang="en-US" sz="800" noProof="1">
                <a:solidFill>
                  <a:prstClr val="white"/>
                </a:solidFill>
                <a:latin typeface="Heiti SC Light"/>
                <a:ea typeface="Heiti SC Light"/>
                <a:cs typeface="Heiti SC Light"/>
              </a:rPr>
              <a:t>S</a:t>
            </a:r>
            <a:r>
              <a:rPr lang="en-US" altLang="zh-CN" sz="800" noProof="1">
                <a:solidFill>
                  <a:prstClr val="white"/>
                </a:solidFill>
                <a:latin typeface="Heiti SC Light"/>
                <a:ea typeface="Heiti SC Light"/>
                <a:cs typeface="Heiti SC Light"/>
              </a:rPr>
              <a:t>ize</a:t>
            </a:r>
            <a:r>
              <a:rPr lang="en-US" sz="800" noProof="1">
                <a:solidFill>
                  <a:prstClr val="white"/>
                </a:solidFill>
                <a:latin typeface="Heiti SC Light"/>
                <a:ea typeface="Heiti SC Light"/>
                <a:cs typeface="Heiti SC Light"/>
              </a:rPr>
              <a:t>：</a:t>
            </a:r>
            <a:r>
              <a:rPr lang="en-US" altLang="ja-JP" sz="800" noProof="1">
                <a:solidFill>
                  <a:prstClr val="white"/>
                </a:solidFill>
                <a:latin typeface="Heiti SC Light"/>
                <a:ea typeface="Heiti SC Light"/>
                <a:cs typeface="Heiti SC Light"/>
              </a:rPr>
              <a:t>18pt</a:t>
            </a:r>
            <a:endParaRPr lang="en-US" altLang="ja-JP" sz="800" noProof="1">
              <a:solidFill>
                <a:prstClr val="white"/>
              </a:solidFill>
              <a:latin typeface="Heiti SC Light"/>
              <a:ea typeface="Heiti SC Light"/>
              <a:cs typeface="Heiti SC Light"/>
            </a:endParaRPr>
          </a:p>
          <a:p>
            <a:pPr defTabSz="934720">
              <a:buFontTx/>
              <a:buNone/>
              <a:defRPr/>
            </a:pPr>
            <a:r>
              <a:rPr lang="en-US" sz="800" noProof="1">
                <a:solidFill>
                  <a:prstClr val="white"/>
                </a:solidFill>
                <a:latin typeface="Heiti SC Light"/>
                <a:ea typeface="Heiti SC Light"/>
                <a:cs typeface="Heiti SC Light"/>
              </a:rPr>
              <a:t>Color: The </a:t>
            </a:r>
            <a:r>
              <a:rPr lang="en-US" altLang="zh-CN" sz="800" noProof="1">
                <a:solidFill>
                  <a:prstClr val="white"/>
                </a:solidFill>
                <a:latin typeface="Heiti SC Light"/>
                <a:ea typeface="Heiti SC Light"/>
                <a:cs typeface="Heiti SC Light"/>
              </a:rPr>
              <a:t>ZTE green</a:t>
            </a:r>
            <a:endParaRPr lang="en-US" altLang="ja-JP" sz="800" noProof="1">
              <a:solidFill>
                <a:prstClr val="white"/>
              </a:solidFill>
              <a:latin typeface="Heiti SC Light"/>
              <a:ea typeface="Heiti SC Light"/>
              <a:cs typeface="Heiti SC Light"/>
            </a:endParaRPr>
          </a:p>
        </p:txBody>
      </p:sp>
      <p:grpSp>
        <p:nvGrpSpPr>
          <p:cNvPr id="2" name="组 5"/>
          <p:cNvGrpSpPr/>
          <p:nvPr/>
        </p:nvGrpSpPr>
        <p:grpSpPr bwMode="auto">
          <a:xfrm>
            <a:off x="9364665" y="3851276"/>
            <a:ext cx="1392237" cy="989013"/>
            <a:chOff x="9286278" y="1725515"/>
            <a:chExt cx="1392554" cy="989008"/>
          </a:xfrm>
        </p:grpSpPr>
        <p:grpSp>
          <p:nvGrpSpPr>
            <p:cNvPr id="3" name="组 6"/>
            <p:cNvGrpSpPr/>
            <p:nvPr/>
          </p:nvGrpSpPr>
          <p:grpSpPr bwMode="auto">
            <a:xfrm>
              <a:off x="9286278" y="1725515"/>
              <a:ext cx="935250" cy="253999"/>
              <a:chOff x="9286278" y="1725515"/>
              <a:chExt cx="935250" cy="253999"/>
            </a:xfrm>
          </p:grpSpPr>
          <p:sp>
            <p:nvSpPr>
              <p:cNvPr id="13" name="矩形 18"/>
              <p:cNvSpPr/>
              <p:nvPr/>
            </p:nvSpPr>
            <p:spPr>
              <a:xfrm>
                <a:off x="9286278" y="1725515"/>
                <a:ext cx="254058" cy="253999"/>
              </a:xfrm>
              <a:prstGeom prst="rect">
                <a:avLst/>
              </a:prstGeom>
              <a:solidFill>
                <a:srgbClr val="008FD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buFontTx/>
                  <a:buNone/>
                  <a:defRPr/>
                </a:pPr>
                <a:endParaRPr kumimoji="1" lang="zh-CN" altLang="en-US">
                  <a:solidFill>
                    <a:prstClr val="white"/>
                  </a:solidFill>
                </a:endParaRPr>
              </a:p>
            </p:txBody>
          </p:sp>
          <p:sp>
            <p:nvSpPr>
              <p:cNvPr id="15" name="文本框 19"/>
              <p:cNvSpPr txBox="1">
                <a:spLocks noChangeArrowheads="1"/>
              </p:cNvSpPr>
              <p:nvPr/>
            </p:nvSpPr>
            <p:spPr bwMode="auto">
              <a:xfrm>
                <a:off x="9503815" y="1757265"/>
                <a:ext cx="717713" cy="200054"/>
              </a:xfrm>
              <a:prstGeom prst="rect">
                <a:avLst/>
              </a:prstGeom>
              <a:noFill/>
              <a:ln w="9525">
                <a:noFill/>
                <a:miter lim="800000"/>
              </a:ln>
            </p:spPr>
            <p:txBody>
              <a:bodyPr>
                <a:spAutoFit/>
              </a:bodyPr>
              <a:lstStyle/>
              <a:p>
                <a:pPr defTabSz="457200">
                  <a:buFontTx/>
                  <a:buNone/>
                  <a:defRPr/>
                </a:pPr>
                <a:r>
                  <a:rPr kumimoji="1" lang="en-US" altLang="zh-CN" sz="700" i="1">
                    <a:solidFill>
                      <a:prstClr val="white"/>
                    </a:solidFill>
                    <a:latin typeface="Times" pitchFamily="2" charset="0"/>
                    <a:cs typeface="Times" pitchFamily="2" charset="0"/>
                  </a:rPr>
                  <a:t>G143, B212</a:t>
                </a:r>
                <a:endParaRPr kumimoji="1" lang="zh-CN" altLang="en-US" sz="700" i="1">
                  <a:solidFill>
                    <a:prstClr val="white"/>
                  </a:solidFill>
                  <a:latin typeface="Times" pitchFamily="2" charset="0"/>
                  <a:cs typeface="Times" pitchFamily="2" charset="0"/>
                </a:endParaRPr>
              </a:p>
            </p:txBody>
          </p:sp>
        </p:grpSp>
        <p:grpSp>
          <p:nvGrpSpPr>
            <p:cNvPr id="5" name="组 9"/>
            <p:cNvGrpSpPr/>
            <p:nvPr/>
          </p:nvGrpSpPr>
          <p:grpSpPr bwMode="auto">
            <a:xfrm>
              <a:off x="9286278" y="2098576"/>
              <a:ext cx="1198835" cy="253999"/>
              <a:chOff x="9286278" y="2098576"/>
              <a:chExt cx="1198835" cy="253999"/>
            </a:xfrm>
          </p:grpSpPr>
          <p:sp>
            <p:nvSpPr>
              <p:cNvPr id="11" name="矩形 14"/>
              <p:cNvSpPr/>
              <p:nvPr/>
            </p:nvSpPr>
            <p:spPr>
              <a:xfrm>
                <a:off x="9286278" y="2098576"/>
                <a:ext cx="254058" cy="253999"/>
              </a:xfrm>
              <a:prstGeom prst="rect">
                <a:avLst/>
              </a:prstGeom>
              <a:solidFill>
                <a:srgbClr val="8C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buFontTx/>
                  <a:buNone/>
                  <a:defRPr/>
                </a:pPr>
                <a:endParaRPr kumimoji="1" lang="zh-CN" altLang="en-US">
                  <a:solidFill>
                    <a:prstClr val="white"/>
                  </a:solidFill>
                </a:endParaRPr>
              </a:p>
            </p:txBody>
          </p:sp>
          <p:sp>
            <p:nvSpPr>
              <p:cNvPr id="12" name="文本框 15"/>
              <p:cNvSpPr txBox="1">
                <a:spLocks noChangeArrowheads="1"/>
              </p:cNvSpPr>
              <p:nvPr/>
            </p:nvSpPr>
            <p:spPr bwMode="auto">
              <a:xfrm>
                <a:off x="9503815" y="2130326"/>
                <a:ext cx="981298" cy="200054"/>
              </a:xfrm>
              <a:prstGeom prst="rect">
                <a:avLst/>
              </a:prstGeom>
              <a:noFill/>
              <a:ln w="9525">
                <a:noFill/>
                <a:miter lim="800000"/>
              </a:ln>
            </p:spPr>
            <p:txBody>
              <a:bodyPr>
                <a:spAutoFit/>
              </a:bodyPr>
              <a:lstStyle/>
              <a:p>
                <a:pPr defTabSz="457200">
                  <a:buFontTx/>
                  <a:buNone/>
                  <a:defRPr/>
                </a:pPr>
                <a:r>
                  <a:rPr kumimoji="1" lang="en-US" altLang="zh-CN" sz="700" i="1">
                    <a:solidFill>
                      <a:prstClr val="white"/>
                    </a:solidFill>
                    <a:latin typeface="Times" pitchFamily="2" charset="0"/>
                    <a:cs typeface="Times" pitchFamily="2" charset="0"/>
                  </a:rPr>
                  <a:t>R140,G198, B62</a:t>
                </a:r>
                <a:endParaRPr kumimoji="1" lang="zh-CN" altLang="en-US" sz="700" i="1">
                  <a:solidFill>
                    <a:prstClr val="white"/>
                  </a:solidFill>
                  <a:latin typeface="Times" pitchFamily="2" charset="0"/>
                  <a:cs typeface="Times" pitchFamily="2" charset="0"/>
                </a:endParaRPr>
              </a:p>
            </p:txBody>
          </p:sp>
        </p:grpSp>
        <p:sp>
          <p:nvSpPr>
            <p:cNvPr id="8" name="矩形 10"/>
            <p:cNvSpPr/>
            <p:nvPr/>
          </p:nvSpPr>
          <p:spPr>
            <a:xfrm>
              <a:off x="9286278" y="2460524"/>
              <a:ext cx="254058" cy="253999"/>
            </a:xfrm>
            <a:prstGeom prst="rect">
              <a:avLst/>
            </a:prstGeom>
            <a:solidFill>
              <a:srgbClr val="5ACBF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buFontTx/>
                <a:buNone/>
                <a:defRPr/>
              </a:pPr>
              <a:endParaRPr kumimoji="1" lang="zh-CN" altLang="en-US">
                <a:solidFill>
                  <a:prstClr val="white"/>
                </a:solidFill>
              </a:endParaRPr>
            </a:p>
          </p:txBody>
        </p:sp>
        <p:sp>
          <p:nvSpPr>
            <p:cNvPr id="10" name="文本框 12"/>
            <p:cNvSpPr txBox="1">
              <a:spLocks noChangeArrowheads="1"/>
            </p:cNvSpPr>
            <p:nvPr/>
          </p:nvSpPr>
          <p:spPr bwMode="auto">
            <a:xfrm>
              <a:off x="9503815" y="2490686"/>
              <a:ext cx="1175017" cy="200054"/>
            </a:xfrm>
            <a:prstGeom prst="rect">
              <a:avLst/>
            </a:prstGeom>
            <a:noFill/>
            <a:ln w="9525">
              <a:noFill/>
              <a:miter lim="800000"/>
            </a:ln>
          </p:spPr>
          <p:txBody>
            <a:bodyPr>
              <a:spAutoFit/>
            </a:bodyPr>
            <a:lstStyle/>
            <a:p>
              <a:pPr defTabSz="457200">
                <a:buFontTx/>
                <a:buNone/>
                <a:defRPr/>
              </a:pPr>
              <a:r>
                <a:rPr kumimoji="1" lang="en-US" altLang="zh-CN" sz="700" i="1">
                  <a:solidFill>
                    <a:prstClr val="white"/>
                  </a:solidFill>
                  <a:latin typeface="Times" pitchFamily="2" charset="0"/>
                  <a:cs typeface="Times" pitchFamily="2" charset="0"/>
                </a:rPr>
                <a:t>R90,G203, B245</a:t>
              </a:r>
              <a:endParaRPr kumimoji="1" lang="zh-CN" altLang="en-US" sz="700" i="1">
                <a:solidFill>
                  <a:prstClr val="white"/>
                </a:solidFill>
                <a:latin typeface="Times" pitchFamily="2" charset="0"/>
                <a:cs typeface="Times" pitchFamily="2" charset="0"/>
              </a:endParaRPr>
            </a:p>
          </p:txBody>
        </p:sp>
      </p:grpSp>
      <p:sp>
        <p:nvSpPr>
          <p:cNvPr id="18" name="Slide Number Placeholder 5"/>
          <p:cNvSpPr>
            <a:spLocks noGrp="1"/>
          </p:cNvSpPr>
          <p:nvPr/>
        </p:nvSpPr>
        <p:spPr bwMode="auto">
          <a:xfrm>
            <a:off x="238125" y="4849838"/>
            <a:ext cx="419100" cy="365125"/>
          </a:xfrm>
          <a:prstGeom prst="rect">
            <a:avLst/>
          </a:prstGeom>
          <a:noFill/>
          <a:ln w="9525">
            <a:noFill/>
            <a:miter lim="800000"/>
          </a:ln>
        </p:spPr>
        <p:txBody>
          <a:bodyPr anchor="ctr"/>
          <a:lstStyle/>
          <a:p>
            <a:pPr defTabSz="457200">
              <a:buFontTx/>
              <a:buNone/>
              <a:defRPr/>
            </a:pPr>
            <a:fld id="{909ED34E-68CD-4CBA-8768-968FC3B27E4C}" type="slidenum">
              <a:rPr lang="en-US" sz="800">
                <a:solidFill>
                  <a:srgbClr val="404040"/>
                </a:solidFill>
                <a:latin typeface="微软雅黑" panose="020B0503020204020204" pitchFamily="34" charset="-122"/>
                <a:ea typeface="微软雅黑" panose="020B0503020204020204" pitchFamily="34" charset="-122"/>
              </a:rPr>
            </a:fld>
            <a:endParaRPr lang="en-US" sz="800" dirty="0">
              <a:solidFill>
                <a:srgbClr val="404040"/>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8372475" y="88265"/>
            <a:ext cx="534035" cy="304800"/>
          </a:xfrm>
          <a:prstGeom prst="rect">
            <a:avLst/>
          </a:prstGeom>
        </p:spPr>
        <p:txBody>
          <a:bodyPr lIns="0" tIns="0" rIns="0" bIns="0"/>
          <a:lstStyle>
            <a:lvl1pPr lvl="0">
              <a:spcBef>
                <a:spcPct val="0"/>
              </a:spcBef>
              <a:buNone/>
              <a:defRPr kumimoji="1" lang="zh-CN" altLang="en-US" sz="2400" b="0" i="0" dirty="0">
                <a:solidFill>
                  <a:srgbClr val="008FD4"/>
                </a:solidFill>
                <a:ea typeface="微软雅黑" panose="020B0503020204020204" pitchFamily="34" charset="-122"/>
              </a:defRPr>
            </a:lvl1pPr>
          </a:lstStyle>
          <a:p>
            <a:pPr defTabSz="457200" fontAlgn="auto">
              <a:spcAft>
                <a:spcPts val="0"/>
              </a:spcAft>
              <a:buFontTx/>
              <a:buNone/>
              <a:defRPr/>
            </a:pPr>
            <a:r>
              <a:rPr sz="1000" smtClean="0">
                <a:solidFill>
                  <a:srgbClr val="404040"/>
                </a:solidFill>
                <a:latin typeface="微软雅黑" panose="020B0503020204020204" pitchFamily="34" charset="-122"/>
                <a:cs typeface="微软雅黑" panose="020B0503020204020204" pitchFamily="34" charset="-122"/>
              </a:rPr>
              <a:t>秘密</a:t>
            </a:r>
            <a:r>
              <a:rPr lang="en-US" sz="1000" smtClean="0">
                <a:solidFill>
                  <a:srgbClr val="404040"/>
                </a:solidFill>
                <a:latin typeface="微软雅黑" panose="020B0503020204020204" pitchFamily="34" charset="-122"/>
                <a:cs typeface="微软雅黑" panose="020B0503020204020204" pitchFamily="34" charset="-122"/>
              </a:rPr>
              <a:t>▲</a:t>
            </a:r>
            <a:endParaRPr lang="en-US" sz="1000" smtClean="0">
              <a:solidFill>
                <a:srgbClr val="404040"/>
              </a:solidFill>
              <a:latin typeface="微软雅黑" panose="020B0503020204020204" pitchFamily="34" charset="-122"/>
              <a:cs typeface="微软雅黑" panose="020B0503020204020204" pitchFamily="34" charset="-122"/>
            </a:endParaRPr>
          </a:p>
        </p:txBody>
      </p:sp>
      <p:sp>
        <p:nvSpPr>
          <p:cNvPr id="9" name="文本占位符 2"/>
          <p:cNvSpPr>
            <a:spLocks noGrp="1"/>
          </p:cNvSpPr>
          <p:nvPr>
            <p:ph idx="1"/>
          </p:nvPr>
        </p:nvSpPr>
        <p:spPr>
          <a:xfrm>
            <a:off x="336137" y="1270088"/>
            <a:ext cx="8513762" cy="3346879"/>
          </a:xfrm>
          <a:prstGeom prst="rect">
            <a:avLst/>
          </a:prstGeom>
        </p:spPr>
        <p:txBody>
          <a:bodyPr rtlCol="0">
            <a:noAutofit/>
          </a:bodyPr>
          <a:lstStyle>
            <a:lvl1pPr>
              <a:defRPr kumimoji="1" lang="zh-CN" altLang="en-US" sz="1800" dirty="0" smtClean="0">
                <a:solidFill>
                  <a:schemeClr val="tx1">
                    <a:lumMod val="75000"/>
                    <a:lumOff val="25000"/>
                  </a:schemeClr>
                </a:solidFill>
              </a:defRPr>
            </a:lvl1pPr>
            <a:lvl2pPr>
              <a:defRPr kumimoji="1" lang="zh-CN" altLang="en-US" sz="1400" b="0" i="0" kern="1200" dirty="0" smtClean="0">
                <a:solidFill>
                  <a:srgbClr val="404040"/>
                </a:solidFill>
                <a:latin typeface="+mn-lt"/>
                <a:ea typeface="微软雅黑" panose="020B0503020204020204" pitchFamily="34" charset="-122"/>
                <a:cs typeface="+mn-cs"/>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14" name="标题 13"/>
          <p:cNvSpPr>
            <a:spLocks noGrp="1"/>
          </p:cNvSpPr>
          <p:nvPr>
            <p:ph type="title"/>
          </p:nvPr>
        </p:nvSpPr>
        <p:spPr>
          <a:xfrm>
            <a:off x="336137" y="411143"/>
            <a:ext cx="8513762" cy="723727"/>
          </a:xfrm>
        </p:spPr>
        <p:txBody>
          <a:bodyPr rtlCol="0">
            <a:noAutofit/>
          </a:bodyPr>
          <a:lstStyle>
            <a:lvl1pPr>
              <a:defRPr lang="zh-CN" altLang="en-US" dirty="0">
                <a:solidFill>
                  <a:srgbClr val="008FD4"/>
                </a:solidFill>
              </a:defRPr>
            </a:lvl1pPr>
          </a:lstStyle>
          <a:p>
            <a:pPr lvl="0"/>
            <a:r>
              <a:rPr lang="zh-CN" altLang="en-US" dirty="0" smtClean="0"/>
              <a:t>单击此处编辑母版标题样式</a:t>
            </a:r>
            <a:endParaRPr lang="zh-CN" altLang="en-US" dirty="0"/>
          </a:p>
        </p:txBody>
      </p:sp>
      <p:sp>
        <p:nvSpPr>
          <p:cNvPr id="21" name="TextBox 16"/>
          <p:cNvSpPr txBox="1">
            <a:spLocks noChangeArrowheads="1"/>
          </p:cNvSpPr>
          <p:nvPr/>
        </p:nvSpPr>
        <p:spPr bwMode="auto">
          <a:xfrm>
            <a:off x="5030506" y="4852556"/>
            <a:ext cx="2190750" cy="169863"/>
          </a:xfrm>
          <a:prstGeom prst="rect">
            <a:avLst/>
          </a:prstGeom>
          <a:noFill/>
          <a:ln w="9525">
            <a:noFill/>
            <a:miter lim="800000"/>
          </a:ln>
        </p:spPr>
        <p:txBody>
          <a:bodyPr lIns="0" tIns="0" rIns="0" bIns="0"/>
          <a:lstStyle/>
          <a:p>
            <a:pPr defTabSz="457200">
              <a:buFontTx/>
              <a:buNone/>
            </a:pPr>
            <a:r>
              <a:rPr lang="en-US" sz="600" dirty="0">
                <a:solidFill>
                  <a:srgbClr val="7F7F7F"/>
                </a:solidFill>
                <a:latin typeface="Arial" panose="020B0604020202020204" pitchFamily="34" charset="0"/>
              </a:rPr>
              <a:t>© </a:t>
            </a:r>
            <a:r>
              <a:rPr lang="en-US" sz="600" dirty="0" smtClean="0">
                <a:solidFill>
                  <a:srgbClr val="7F7F7F"/>
                </a:solidFill>
                <a:latin typeface="Arial" panose="020B0604020202020204" pitchFamily="34" charset="0"/>
              </a:rPr>
              <a:t>ZTE All </a:t>
            </a:r>
            <a:r>
              <a:rPr lang="en-US" sz="600" dirty="0">
                <a:solidFill>
                  <a:srgbClr val="7F7F7F"/>
                </a:solidFill>
                <a:latin typeface="Arial" panose="020B0604020202020204" pitchFamily="34" charset="0"/>
              </a:rPr>
              <a:t>rights reserved</a:t>
            </a:r>
            <a:endParaRPr lang="en-US" sz="600" dirty="0">
              <a:solidFill>
                <a:srgbClr val="7F7F7F"/>
              </a:solidFill>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2" name="标题占位符 1"/>
          <p:cNvSpPr>
            <a:spLocks noGrp="1" noChangeArrowheads="1"/>
          </p:cNvSpPr>
          <p:nvPr>
            <p:ph type="title"/>
          </p:nvPr>
        </p:nvSpPr>
        <p:spPr bwMode="auto">
          <a:xfrm>
            <a:off x="1430339" y="615204"/>
            <a:ext cx="7419975" cy="448025"/>
          </a:xfrm>
          <a:prstGeom prst="rect">
            <a:avLst/>
          </a:prstGeom>
          <a:noFill/>
          <a:ln w="9525">
            <a:noFill/>
            <a:miter lim="800000"/>
          </a:ln>
        </p:spPr>
        <p:txBody>
          <a:bodyPr vert="horz" wrap="square" lIns="0" tIns="0" rIns="0" bIns="0" numCol="1" anchor="t" anchorCtr="0" compatLnSpc="1"/>
          <a:lstStyle/>
          <a:p>
            <a:pPr lvl="0"/>
            <a:r>
              <a:rPr lang="zh-CN" dirty="0" smtClean="0"/>
              <a:t>单击此处编辑母版标题样式</a:t>
            </a:r>
            <a:endParaRPr lang="zh-CN" dirty="0" smtClean="0"/>
          </a:p>
        </p:txBody>
      </p:sp>
      <p:sp>
        <p:nvSpPr>
          <p:cNvPr id="3" name="文本占位符 2"/>
          <p:cNvSpPr>
            <a:spLocks noGrp="1" noChangeArrowheads="1"/>
          </p:cNvSpPr>
          <p:nvPr>
            <p:ph idx="1"/>
          </p:nvPr>
        </p:nvSpPr>
        <p:spPr bwMode="auto">
          <a:xfrm>
            <a:off x="1452563" y="1200150"/>
            <a:ext cx="7397750" cy="3189685"/>
          </a:xfrm>
          <a:prstGeom prst="rect">
            <a:avLst/>
          </a:prstGeom>
          <a:noFill/>
          <a:ln w="9525">
            <a:noFill/>
            <a:miter lim="800000"/>
          </a:ln>
        </p:spPr>
        <p:txBody>
          <a:bodyPr vert="horz" wrap="square" lIns="0" tIns="0" rIns="0" bIns="0" numCol="1" anchor="t" anchorCtr="0" compatLnSpc="1"/>
          <a:lstStyle>
            <a:lvl1pPr marL="342900" marR="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sz="2000"/>
            </a:lvl1pPr>
            <a:lvl2pPr marL="742950" marR="0" indent="-28575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sz="2000"/>
            </a:lvl2pPr>
            <a:lvl3pPr marL="1143000" marR="0"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3pPr>
            <a:lvl4pPr marL="1600200" marR="0"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4pPr>
            <a:lvl5pPr marL="2057400" marR="0"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5pPr>
          </a:lstStyle>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0" cap="none" spc="0" normalizeH="0" baseline="0" noProof="0" dirty="0" smtClean="0">
                <a:ln>
                  <a:noFill/>
                </a:ln>
                <a:solidFill>
                  <a:srgbClr val="000000"/>
                </a:solidFill>
                <a:effectLst/>
                <a:uLnTx/>
                <a:uFillTx/>
                <a:latin typeface="+mj-lt"/>
                <a:ea typeface="+mj-ea"/>
                <a:cs typeface="+mn-cs"/>
              </a:rPr>
              <a:t>单击此处编辑母版文本样式</a:t>
            </a:r>
            <a:endParaRPr kumimoji="0" lang="zh-CN" altLang="en-US" sz="2000" b="0" i="0" u="none" strike="noStrike" kern="0" cap="none" spc="0" normalizeH="0" baseline="0" noProof="0" dirty="0" smtClean="0">
              <a:ln>
                <a:noFill/>
              </a:ln>
              <a:solidFill>
                <a:srgbClr val="000000"/>
              </a:solidFill>
              <a:effectLst/>
              <a:uLnTx/>
              <a:uFillTx/>
              <a:latin typeface="+mj-lt"/>
              <a:ea typeface="+mj-ea"/>
              <a:cs typeface="+mn-cs"/>
            </a:endParaRPr>
          </a:p>
          <a:p>
            <a:pPr marL="742950" marR="0" lvl="1" indent="-28575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rPr>
              <a:t>二级</a:t>
            </a:r>
            <a:endParaRPr kumimoji="0" lang="zh-CN" altLang="en-US" sz="28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endParaRPr>
          </a:p>
          <a:p>
            <a:pPr marL="1143000" marR="0" lvl="2"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6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rPr>
              <a:t>三级</a:t>
            </a:r>
            <a:endParaRPr kumimoji="0" lang="zh-CN" altLang="en-US" sz="16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endParaRPr>
          </a:p>
          <a:p>
            <a:pPr marL="1600200" marR="0" lvl="3"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rPr>
              <a:t>四级</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endParaRPr>
          </a:p>
          <a:p>
            <a:pPr marL="2057400" marR="0" lvl="4"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2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rPr>
              <a:t>五级</a:t>
            </a:r>
            <a:endParaRPr kumimoji="0" lang="zh-CN" altLang="en-US" sz="12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内容">
    <p:spTree>
      <p:nvGrpSpPr>
        <p:cNvPr id="1" name=""/>
        <p:cNvGrpSpPr/>
        <p:nvPr/>
      </p:nvGrpSpPr>
      <p:grpSpPr>
        <a:xfrm>
          <a:off x="0" y="0"/>
          <a:ext cx="0" cy="0"/>
          <a:chOff x="0" y="0"/>
          <a:chExt cx="0" cy="0"/>
        </a:xfrm>
      </p:grpSpPr>
      <p:pic>
        <p:nvPicPr>
          <p:cNvPr id="17" name="Picture 2" descr="ZTE-PPT-16x9-03"/>
          <p:cNvPicPr>
            <a:picLocks noChangeAspect="1" noChangeArrowheads="1"/>
          </p:cNvPicPr>
          <p:nvPr userDrawn="1"/>
        </p:nvPicPr>
        <p:blipFill>
          <a:blip r:embed="rId2" cstate="print"/>
          <a:srcRect/>
          <a:stretch>
            <a:fillRect/>
          </a:stretch>
        </p:blipFill>
        <p:spPr bwMode="auto">
          <a:xfrm>
            <a:off x="0" y="0"/>
            <a:ext cx="9147308" cy="5143500"/>
          </a:xfrm>
          <a:prstGeom prst="rect">
            <a:avLst/>
          </a:prstGeom>
          <a:noFill/>
          <a:ln w="9525">
            <a:noFill/>
            <a:miter lim="800000"/>
            <a:headEnd/>
            <a:tailEnd/>
          </a:ln>
        </p:spPr>
      </p:pic>
      <p:sp>
        <p:nvSpPr>
          <p:cNvPr id="18" name="TextBox 16"/>
          <p:cNvSpPr txBox="1">
            <a:spLocks noChangeArrowheads="1"/>
          </p:cNvSpPr>
          <p:nvPr userDrawn="1"/>
        </p:nvSpPr>
        <p:spPr bwMode="auto">
          <a:xfrm>
            <a:off x="3479618" y="4962187"/>
            <a:ext cx="2190750" cy="169863"/>
          </a:xfrm>
          <a:prstGeom prst="rect">
            <a:avLst/>
          </a:prstGeom>
          <a:noFill/>
          <a:ln w="9525">
            <a:noFill/>
            <a:miter lim="800000"/>
          </a:ln>
        </p:spPr>
        <p:txBody>
          <a:bodyPr lIns="0" tIns="0" rIns="0" bIns="0" anchor="ctr" anchorCtr="0"/>
          <a:lstStyle/>
          <a:p>
            <a:pPr algn="ctr">
              <a:defRPr/>
            </a:pPr>
            <a:r>
              <a:rPr kumimoji="1" lang="en-US" sz="600">
                <a:solidFill>
                  <a:srgbClr val="7F7F7F"/>
                </a:solidFill>
                <a:latin typeface="Arial" panose="020B0604020202020204" pitchFamily="34" charset="0"/>
                <a:cs typeface="Arial" panose="020B0604020202020204" pitchFamily="34" charset="0"/>
              </a:rPr>
              <a:t>© ZTE Corporation. All rights reserved</a:t>
            </a:r>
            <a:endParaRPr kumimoji="1" lang="en-US" sz="600">
              <a:solidFill>
                <a:srgbClr val="7F7F7F"/>
              </a:solidFill>
              <a:latin typeface="Arial" panose="020B0604020202020204" pitchFamily="34" charset="0"/>
              <a:cs typeface="Arial" panose="020B0604020202020204" pitchFamily="34" charset="0"/>
            </a:endParaRPr>
          </a:p>
        </p:txBody>
      </p:sp>
      <p:sp>
        <p:nvSpPr>
          <p:cNvPr id="16" name="Slide Number Placeholder 5"/>
          <p:cNvSpPr>
            <a:spLocks noGrp="1"/>
          </p:cNvSpPr>
          <p:nvPr userDrawn="1"/>
        </p:nvSpPr>
        <p:spPr bwMode="auto">
          <a:xfrm>
            <a:off x="119865" y="4908922"/>
            <a:ext cx="419100" cy="293687"/>
          </a:xfrm>
          <a:prstGeom prst="rect">
            <a:avLst/>
          </a:prstGeom>
          <a:noFill/>
          <a:ln w="9525">
            <a:noFill/>
            <a:miter lim="800000"/>
          </a:ln>
        </p:spPr>
        <p:txBody>
          <a:bodyPr lIns="91376" tIns="45686" rIns="91376" bIns="45686" anchor="ctr"/>
          <a:lstStyle/>
          <a:p>
            <a:pPr algn="ctr">
              <a:defRPr/>
            </a:pPr>
            <a:fld id="{0171E16C-D319-4B78-8C6C-188CCEBE712C}" type="slidenum">
              <a:rPr lang="en-US" sz="800">
                <a:solidFill>
                  <a:srgbClr val="404040"/>
                </a:solidFill>
                <a:latin typeface="Arial" panose="020B0604020202020204" pitchFamily="34" charset="0"/>
                <a:cs typeface="Arial" panose="020B0604020202020204" pitchFamily="34" charset="0"/>
              </a:rPr>
            </a:fld>
            <a:endParaRPr lang="en-US" sz="800">
              <a:solidFill>
                <a:srgbClr val="404040"/>
              </a:solidFill>
              <a:latin typeface="Arial" panose="020B0604020202020204" pitchFamily="34" charset="0"/>
              <a:cs typeface="Arial" panose="020B0604020202020204" pitchFamily="34" charset="0"/>
            </a:endParaRPr>
          </a:p>
        </p:txBody>
      </p:sp>
      <p:sp>
        <p:nvSpPr>
          <p:cNvPr id="32" name="文本占位符 2"/>
          <p:cNvSpPr>
            <a:spLocks noGrp="1"/>
          </p:cNvSpPr>
          <p:nvPr>
            <p:ph idx="12"/>
          </p:nvPr>
        </p:nvSpPr>
        <p:spPr>
          <a:xfrm>
            <a:off x="178996" y="1050262"/>
            <a:ext cx="8513763" cy="3346880"/>
          </a:xfrm>
          <a:prstGeom prst="rect">
            <a:avLst/>
          </a:prstGeom>
        </p:spPr>
        <p:txBody>
          <a:bodyPr lIns="53964" tIns="26981" rIns="53964" bIns="26981" rtlCol="0">
            <a:noAutofit/>
          </a:bodyPr>
          <a:lstStyle>
            <a:lvl1pPr marL="201295" indent="-201295">
              <a:lnSpc>
                <a:spcPct val="150000"/>
              </a:lnSpc>
              <a:spcBef>
                <a:spcPts val="0"/>
              </a:spcBef>
              <a:buClr>
                <a:srgbClr val="008ED3"/>
              </a:buClr>
              <a:buSzPct val="80000"/>
              <a:buFont typeface="Wingdings" panose="05000000000000000000" pitchFamily="2" charset="2"/>
              <a:buChar char="n"/>
              <a:defRPr kumimoji="1" lang="zh-CN" altLang="en-US" sz="1800" baseline="0" dirty="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1pPr>
            <a:lvl2pPr marL="402590" indent="-201295">
              <a:lnSpc>
                <a:spcPct val="150000"/>
              </a:lnSpc>
              <a:spcBef>
                <a:spcPts val="0"/>
              </a:spcBef>
              <a:buClr>
                <a:srgbClr val="008ED3"/>
              </a:buClr>
              <a:buSzPct val="80000"/>
              <a:buFont typeface="Wingdings" panose="05000000000000000000" pitchFamily="2" charset="2"/>
              <a:buChar char="u"/>
              <a:defRPr kumimoji="1" lang="zh-CN" altLang="en-US" sz="1500" b="0" i="0" kern="1200" dirty="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2pPr>
            <a:lvl3pPr marL="602615" indent="-200025">
              <a:lnSpc>
                <a:spcPct val="150000"/>
              </a:lnSpc>
              <a:spcBef>
                <a:spcPts val="0"/>
              </a:spcBef>
              <a:buClr>
                <a:srgbClr val="008ED3"/>
              </a:buClr>
              <a:buSzPct val="80000"/>
              <a:buFont typeface="Wingdings" panose="05000000000000000000" pitchFamily="2" charset="2"/>
              <a:buChar char="l"/>
              <a:defRPr sz="1500">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endParaRPr lang="zh-CN" altLang="en-US" dirty="0" smtClean="0"/>
          </a:p>
          <a:p>
            <a:pPr lvl="1"/>
            <a:r>
              <a:rPr lang="zh-CN" altLang="en-US" dirty="0" smtClean="0"/>
              <a:t>第二级</a:t>
            </a:r>
            <a:endParaRPr lang="en-US" altLang="zh-CN" dirty="0" smtClean="0"/>
          </a:p>
          <a:p>
            <a:pPr lvl="2"/>
            <a:r>
              <a:rPr lang="zh-CN" altLang="en-US" dirty="0" smtClean="0"/>
              <a:t>第三级</a:t>
            </a:r>
            <a:endParaRPr lang="zh-CN" altLang="en-US" dirty="0" smtClean="0"/>
          </a:p>
        </p:txBody>
      </p:sp>
      <p:sp>
        <p:nvSpPr>
          <p:cNvPr id="33" name="标题 13"/>
          <p:cNvSpPr>
            <a:spLocks noGrp="1"/>
          </p:cNvSpPr>
          <p:nvPr>
            <p:ph type="title"/>
          </p:nvPr>
        </p:nvSpPr>
        <p:spPr>
          <a:xfrm>
            <a:off x="178996" y="179309"/>
            <a:ext cx="8513763" cy="723727"/>
          </a:xfrm>
        </p:spPr>
        <p:txBody>
          <a:bodyPr lIns="53964" tIns="26981" rIns="53964" bIns="26981" rtlCol="0" anchor="ctr" anchorCtr="0">
            <a:noAutofit/>
          </a:bodyPr>
          <a:lstStyle>
            <a:lvl1pPr>
              <a:defRPr lang="zh-CN" altLang="en-US" sz="2700" b="1" dirty="0">
                <a:solidFill>
                  <a:srgbClr val="008FD4"/>
                </a:solidFill>
                <a:latin typeface="微软雅黑" panose="020B0503020204020204" pitchFamily="34" charset="-122"/>
                <a:ea typeface="微软雅黑" panose="020B0503020204020204" pitchFamily="34" charset="-122"/>
                <a:cs typeface="Arial" panose="020B0604020202020204" pitchFamily="34" charset="0"/>
              </a:defRPr>
            </a:lvl1pPr>
          </a:lstStyle>
          <a:p>
            <a:pPr lvl="0"/>
            <a:r>
              <a:rPr lang="zh-CN" altLang="en-US" dirty="0" smtClean="0"/>
              <a:t>单击此处编辑母版标题样式</a:t>
            </a:r>
            <a:endParaRPr lang="zh-CN" altLang="en-US" dirty="0"/>
          </a:p>
        </p:txBody>
      </p:sp>
      <p:sp>
        <p:nvSpPr>
          <p:cNvPr id="24" name="矩形 23"/>
          <p:cNvSpPr/>
          <p:nvPr userDrawn="1"/>
        </p:nvSpPr>
        <p:spPr>
          <a:xfrm>
            <a:off x="9303109" y="3013168"/>
            <a:ext cx="769045" cy="464127"/>
          </a:xfrm>
          <a:prstGeom prst="rect">
            <a:avLst/>
          </a:prstGeom>
          <a:solidFill>
            <a:srgbClr val="008ED3"/>
          </a:solidFill>
          <a:ln>
            <a:noFill/>
          </a:ln>
          <a:effectLst/>
        </p:spPr>
        <p:style>
          <a:lnRef idx="1">
            <a:schemeClr val="accent1"/>
          </a:lnRef>
          <a:fillRef idx="3">
            <a:schemeClr val="accent1"/>
          </a:fillRef>
          <a:effectRef idx="2">
            <a:schemeClr val="accent1"/>
          </a:effectRef>
          <a:fontRef idx="minor">
            <a:schemeClr val="lt1"/>
          </a:fontRef>
        </p:style>
        <p:txBody>
          <a:bodyPr lIns="68533" tIns="34267" rIns="68533" bIns="34267" rtlCol="0" anchor="ctr"/>
          <a:lstStyle/>
          <a:p>
            <a:pPr algn="ctr"/>
            <a:endParaRPr lang="zh-CN" altLang="en-US"/>
          </a:p>
        </p:txBody>
      </p:sp>
      <p:sp>
        <p:nvSpPr>
          <p:cNvPr id="25" name="矩形 24"/>
          <p:cNvSpPr/>
          <p:nvPr userDrawn="1"/>
        </p:nvSpPr>
        <p:spPr>
          <a:xfrm>
            <a:off x="9303109" y="3853440"/>
            <a:ext cx="769045" cy="464127"/>
          </a:xfrm>
          <a:prstGeom prst="rect">
            <a:avLst/>
          </a:prstGeom>
          <a:solidFill>
            <a:srgbClr val="8CC63E"/>
          </a:solidFill>
          <a:ln>
            <a:noFill/>
          </a:ln>
          <a:effectLst/>
        </p:spPr>
        <p:style>
          <a:lnRef idx="1">
            <a:schemeClr val="accent1"/>
          </a:lnRef>
          <a:fillRef idx="3">
            <a:schemeClr val="accent1"/>
          </a:fillRef>
          <a:effectRef idx="2">
            <a:schemeClr val="accent1"/>
          </a:effectRef>
          <a:fontRef idx="minor">
            <a:schemeClr val="lt1"/>
          </a:fontRef>
        </p:style>
        <p:txBody>
          <a:bodyPr lIns="68533" tIns="34267" rIns="68533" bIns="34267" rtlCol="0" anchor="ctr"/>
          <a:lstStyle/>
          <a:p>
            <a:pPr algn="ctr"/>
            <a:endParaRPr lang="zh-CN" altLang="en-US"/>
          </a:p>
        </p:txBody>
      </p:sp>
      <p:sp>
        <p:nvSpPr>
          <p:cNvPr id="26" name="矩形 25"/>
          <p:cNvSpPr/>
          <p:nvPr userDrawn="1"/>
        </p:nvSpPr>
        <p:spPr>
          <a:xfrm>
            <a:off x="9303109" y="4679376"/>
            <a:ext cx="769045" cy="464127"/>
          </a:xfrm>
          <a:prstGeom prst="rect">
            <a:avLst/>
          </a:prstGeom>
          <a:solidFill>
            <a:srgbClr val="575757"/>
          </a:solidFill>
          <a:ln>
            <a:noFill/>
          </a:ln>
          <a:effectLst/>
        </p:spPr>
        <p:style>
          <a:lnRef idx="1">
            <a:schemeClr val="accent1"/>
          </a:lnRef>
          <a:fillRef idx="3">
            <a:schemeClr val="accent1"/>
          </a:fillRef>
          <a:effectRef idx="2">
            <a:schemeClr val="accent1"/>
          </a:effectRef>
          <a:fontRef idx="minor">
            <a:schemeClr val="lt1"/>
          </a:fontRef>
        </p:style>
        <p:txBody>
          <a:bodyPr lIns="68533" tIns="34267" rIns="68533" bIns="34267" rtlCol="0" anchor="ctr"/>
          <a:lstStyle/>
          <a:p>
            <a:pPr algn="ctr"/>
            <a:endParaRPr lang="zh-CN" altLang="en-US"/>
          </a:p>
        </p:txBody>
      </p:sp>
      <p:sp>
        <p:nvSpPr>
          <p:cNvPr id="27" name="TextBox 26"/>
          <p:cNvSpPr txBox="1"/>
          <p:nvPr userDrawn="1"/>
        </p:nvSpPr>
        <p:spPr>
          <a:xfrm>
            <a:off x="9203970" y="2697668"/>
            <a:ext cx="1638975" cy="293369"/>
          </a:xfrm>
          <a:prstGeom prst="rect">
            <a:avLst/>
          </a:prstGeom>
          <a:noFill/>
          <a:ln>
            <a:noFill/>
          </a:ln>
        </p:spPr>
        <p:txBody>
          <a:bodyPr wrap="square" lIns="107923" tIns="0" rIns="93375" bIns="46692" anchor="t" anchorCtr="0">
            <a:spAutoFit/>
          </a:bodyPr>
          <a:lstStyle/>
          <a:p>
            <a:pPr marL="0" algn="l" defTabSz="934085" rtl="0" eaLnBrk="1" latinLnBrk="0" hangingPunct="1"/>
            <a:r>
              <a:rPr lang="zh-CN" altLang="en-US" sz="800" b="0" i="1" kern="1200" noProof="1" smtClean="0">
                <a:solidFill>
                  <a:schemeClr val="bg1"/>
                </a:solidFill>
                <a:latin typeface="微软雅黑" panose="020B0503020204020204" pitchFamily="34" charset="-122"/>
                <a:ea typeface="微软雅黑" panose="020B0503020204020204" pitchFamily="34" charset="-122"/>
                <a:cs typeface="Arial" panose="020B0604020202020204"/>
              </a:rPr>
              <a:t>中兴蓝</a:t>
            </a:r>
            <a:endParaRPr lang="en-US" altLang="zh-CN" sz="800" b="0" i="1" kern="1200" noProof="1" smtClean="0">
              <a:solidFill>
                <a:schemeClr val="bg1"/>
              </a:solidFill>
              <a:latin typeface="微软雅黑" panose="020B0503020204020204" pitchFamily="34" charset="-122"/>
              <a:ea typeface="微软雅黑" panose="020B0503020204020204" pitchFamily="34" charset="-122"/>
              <a:cs typeface="Arial" panose="020B0604020202020204"/>
            </a:endParaRPr>
          </a:p>
          <a:p>
            <a:pPr marL="0" algn="l" defTabSz="934085" rtl="0" eaLnBrk="1" latinLnBrk="0" hangingPunct="1"/>
            <a:r>
              <a:rPr lang="en-US" altLang="zh-CN" sz="800" b="0" i="1" kern="1200" noProof="1" smtClean="0">
                <a:solidFill>
                  <a:schemeClr val="bg1"/>
                </a:solidFill>
                <a:latin typeface="微软雅黑" panose="020B0503020204020204" pitchFamily="34" charset="-122"/>
                <a:ea typeface="微软雅黑" panose="020B0503020204020204" pitchFamily="34" charset="-122"/>
                <a:cs typeface="Arial" panose="020B0604020202020204"/>
              </a:rPr>
              <a:t>[R0-G142-B211]</a:t>
            </a:r>
            <a:endParaRPr lang="zh-CN" altLang="en-US" sz="800" b="0" i="1" kern="1200" noProof="1">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28" name="TextBox 27"/>
          <p:cNvSpPr txBox="1"/>
          <p:nvPr userDrawn="1"/>
        </p:nvSpPr>
        <p:spPr>
          <a:xfrm>
            <a:off x="9203970" y="3552413"/>
            <a:ext cx="1638975" cy="293369"/>
          </a:xfrm>
          <a:prstGeom prst="rect">
            <a:avLst/>
          </a:prstGeom>
          <a:noFill/>
          <a:ln>
            <a:noFill/>
          </a:ln>
        </p:spPr>
        <p:txBody>
          <a:bodyPr wrap="square" lIns="107923" tIns="0" rIns="93375" bIns="46692" anchor="t" anchorCtr="0">
            <a:spAutoFit/>
          </a:bodyPr>
          <a:lstStyle/>
          <a:p>
            <a:pPr marL="0" algn="l" defTabSz="934085" rtl="0" eaLnBrk="1" latinLnBrk="0" hangingPunct="1"/>
            <a:r>
              <a:rPr lang="zh-CN" altLang="en-US" sz="800" b="0" i="1" kern="1200" noProof="1" smtClean="0">
                <a:solidFill>
                  <a:schemeClr val="bg1"/>
                </a:solidFill>
                <a:latin typeface="微软雅黑" panose="020B0503020204020204" pitchFamily="34" charset="-122"/>
                <a:ea typeface="微软雅黑" panose="020B0503020204020204" pitchFamily="34" charset="-122"/>
                <a:cs typeface="Arial" panose="020B0604020202020204"/>
              </a:rPr>
              <a:t>中兴绿</a:t>
            </a:r>
            <a:endParaRPr lang="en-US" altLang="zh-CN" sz="800" b="0" i="1" kern="1200" noProof="1" smtClean="0">
              <a:solidFill>
                <a:schemeClr val="bg1"/>
              </a:solidFill>
              <a:latin typeface="微软雅黑" panose="020B0503020204020204" pitchFamily="34" charset="-122"/>
              <a:ea typeface="微软雅黑" panose="020B0503020204020204" pitchFamily="34" charset="-122"/>
              <a:cs typeface="Arial" panose="020B0604020202020204"/>
            </a:endParaRPr>
          </a:p>
          <a:p>
            <a:pPr marL="0" algn="l" defTabSz="934085" rtl="0" eaLnBrk="1" latinLnBrk="0" hangingPunct="1"/>
            <a:r>
              <a:rPr lang="en-US" altLang="zh-CN" sz="800" b="0" i="1" kern="1200" noProof="1" smtClean="0">
                <a:solidFill>
                  <a:schemeClr val="bg1"/>
                </a:solidFill>
                <a:latin typeface="微软雅黑" panose="020B0503020204020204" pitchFamily="34" charset="-122"/>
                <a:ea typeface="微软雅黑" panose="020B0503020204020204" pitchFamily="34" charset="-122"/>
                <a:cs typeface="Arial" panose="020B0604020202020204"/>
              </a:rPr>
              <a:t>[R140-G198-B62]</a:t>
            </a:r>
            <a:endParaRPr lang="zh-CN" altLang="en-US" sz="800" b="0" i="1" kern="1200" noProof="1">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29" name="TextBox 28"/>
          <p:cNvSpPr txBox="1"/>
          <p:nvPr userDrawn="1"/>
        </p:nvSpPr>
        <p:spPr>
          <a:xfrm>
            <a:off x="9203970" y="4370317"/>
            <a:ext cx="1638975" cy="293369"/>
          </a:xfrm>
          <a:prstGeom prst="rect">
            <a:avLst/>
          </a:prstGeom>
          <a:noFill/>
          <a:ln>
            <a:noFill/>
          </a:ln>
        </p:spPr>
        <p:txBody>
          <a:bodyPr wrap="square" lIns="107923" tIns="0" rIns="93375" bIns="46692" anchor="t" anchorCtr="0">
            <a:spAutoFit/>
          </a:bodyPr>
          <a:lstStyle/>
          <a:p>
            <a:pPr marL="0" algn="l" defTabSz="934085" rtl="0" eaLnBrk="1" latinLnBrk="0" hangingPunct="1"/>
            <a:r>
              <a:rPr lang="zh-CN" altLang="en-US" sz="800" b="0" i="1" kern="1200" noProof="1" smtClean="0">
                <a:solidFill>
                  <a:schemeClr val="bg1"/>
                </a:solidFill>
                <a:latin typeface="微软雅黑" panose="020B0503020204020204" pitchFamily="34" charset="-122"/>
                <a:ea typeface="微软雅黑" panose="020B0503020204020204" pitchFamily="34" charset="-122"/>
                <a:cs typeface="Arial" panose="020B0604020202020204"/>
              </a:rPr>
              <a:t>中兴灰</a:t>
            </a:r>
            <a:endParaRPr lang="en-US" altLang="zh-CN" sz="800" b="0" i="1" kern="1200" noProof="1" smtClean="0">
              <a:solidFill>
                <a:schemeClr val="bg1"/>
              </a:solidFill>
              <a:latin typeface="微软雅黑" panose="020B0503020204020204" pitchFamily="34" charset="-122"/>
              <a:ea typeface="微软雅黑" panose="020B0503020204020204" pitchFamily="34" charset="-122"/>
              <a:cs typeface="Arial" panose="020B0604020202020204"/>
            </a:endParaRPr>
          </a:p>
          <a:p>
            <a:pPr marL="0" algn="l" defTabSz="934085" rtl="0" eaLnBrk="1" latinLnBrk="0" hangingPunct="1"/>
            <a:r>
              <a:rPr lang="en-US" altLang="zh-CN" sz="800" b="0" i="1" kern="1200" noProof="1" smtClean="0">
                <a:solidFill>
                  <a:schemeClr val="bg1"/>
                </a:solidFill>
                <a:latin typeface="微软雅黑" panose="020B0503020204020204" pitchFamily="34" charset="-122"/>
                <a:ea typeface="微软雅黑" panose="020B0503020204020204" pitchFamily="34" charset="-122"/>
                <a:cs typeface="Arial" panose="020B0604020202020204"/>
              </a:rPr>
              <a:t>[R87-G87-B87]</a:t>
            </a:r>
            <a:endParaRPr lang="zh-CN" altLang="en-US" sz="800" b="0" i="1" kern="1200" noProof="1">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30" name="Rectangle 8"/>
          <p:cNvSpPr>
            <a:spLocks noChangeArrowheads="1"/>
          </p:cNvSpPr>
          <p:nvPr userDrawn="1"/>
        </p:nvSpPr>
        <p:spPr bwMode="auto">
          <a:xfrm>
            <a:off x="9243130" y="179308"/>
            <a:ext cx="1360488" cy="1155144"/>
          </a:xfrm>
          <a:prstGeom prst="rect">
            <a:avLst/>
          </a:prstGeom>
          <a:noFill/>
          <a:ln>
            <a:noFill/>
          </a:ln>
        </p:spPr>
        <p:txBody>
          <a:bodyPr lIns="107923" tIns="0" rIns="93375" bIns="46692" anchor="t" anchorCtr="0">
            <a:spAutoFit/>
          </a:bodyPr>
          <a:lstStyle/>
          <a:p>
            <a:pPr algn="l" defTabSz="934085"/>
            <a:r>
              <a:rPr lang="zh-CN" altLang="en-US" sz="800" b="1" i="1" noProof="1" smtClean="0">
                <a:solidFill>
                  <a:schemeClr val="bg1"/>
                </a:solidFill>
                <a:latin typeface="微软雅黑" panose="020B0503020204020204" pitchFamily="34" charset="-122"/>
                <a:ea typeface="微软雅黑" panose="020B0503020204020204" pitchFamily="34" charset="-122"/>
                <a:cs typeface="Arial" panose="020B0604020202020204"/>
              </a:rPr>
              <a:t>正文标题：</a:t>
            </a:r>
            <a:endParaRPr altLang="ja-JP" sz="800" b="1" i="1" noProof="1">
              <a:solidFill>
                <a:schemeClr val="bg1"/>
              </a:solidFill>
              <a:latin typeface="微软雅黑" panose="020B0503020204020204" pitchFamily="34" charset="-122"/>
              <a:ea typeface="微软雅黑" panose="020B0503020204020204" pitchFamily="34" charset="-122"/>
              <a:cs typeface="Arial" panose="020B0604020202020204"/>
            </a:endParaRPr>
          </a:p>
          <a:p>
            <a:pPr algn="l" defTabSz="934085"/>
            <a:r>
              <a:rPr lang="zh-CN" altLang="en-US" sz="800" i="1" noProof="1" smtClean="0">
                <a:solidFill>
                  <a:schemeClr val="bg1"/>
                </a:solidFill>
                <a:latin typeface="微软雅黑" panose="020B0503020204020204" pitchFamily="34" charset="-122"/>
                <a:ea typeface="微软雅黑" panose="020B0503020204020204" pitchFamily="34" charset="-122"/>
                <a:cs typeface="Arial" panose="020B0604020202020204"/>
              </a:rPr>
              <a:t>字体</a:t>
            </a:r>
            <a:r>
              <a:rPr lang="zh-CN" altLang="en-US" sz="800" i="1" baseline="0" noProof="1" smtClean="0">
                <a:solidFill>
                  <a:schemeClr val="bg1"/>
                </a:solidFill>
                <a:latin typeface="微软雅黑" panose="020B0503020204020204" pitchFamily="34" charset="-122"/>
                <a:ea typeface="微软雅黑" panose="020B0503020204020204" pitchFamily="34" charset="-122"/>
                <a:cs typeface="Arial" panose="020B0604020202020204"/>
              </a:rPr>
              <a:t>：微软雅黑（加粗）</a:t>
            </a:r>
            <a:endParaRPr lang="zh-CN" altLang="en-US" sz="800" i="1" noProof="1" smtClean="0">
              <a:solidFill>
                <a:schemeClr val="bg1"/>
              </a:solidFill>
              <a:latin typeface="微软雅黑" panose="020B0503020204020204" pitchFamily="34" charset="-122"/>
              <a:ea typeface="微软雅黑" panose="020B0503020204020204" pitchFamily="34" charset="-122"/>
              <a:cs typeface="Arial" panose="020B0604020202020204"/>
            </a:endParaRPr>
          </a:p>
          <a:p>
            <a:pPr algn="l" defTabSz="934085"/>
            <a:r>
              <a:rPr lang="zh-CN" altLang="en-US" sz="800" i="1" noProof="1" smtClean="0">
                <a:solidFill>
                  <a:schemeClr val="bg1"/>
                </a:solidFill>
                <a:latin typeface="微软雅黑" panose="020B0503020204020204" pitchFamily="34" charset="-122"/>
                <a:ea typeface="微软雅黑" panose="020B0503020204020204" pitchFamily="34" charset="-122"/>
                <a:cs typeface="Arial" panose="020B0604020202020204"/>
              </a:rPr>
              <a:t>字号</a:t>
            </a:r>
            <a:r>
              <a:rPr lang="zh-CN" altLang="en-US" sz="800" i="1" baseline="0" noProof="1" smtClean="0">
                <a:solidFill>
                  <a:schemeClr val="bg1"/>
                </a:solidFill>
                <a:latin typeface="微软雅黑" panose="020B0503020204020204" pitchFamily="34" charset="-122"/>
                <a:ea typeface="微软雅黑" panose="020B0503020204020204" pitchFamily="34" charset="-122"/>
                <a:cs typeface="Arial" panose="020B0604020202020204"/>
              </a:rPr>
              <a:t>：</a:t>
            </a:r>
            <a:r>
              <a:rPr lang="en-US" altLang="zh-CN" sz="800" i="1" baseline="0" noProof="1" smtClean="0">
                <a:solidFill>
                  <a:schemeClr val="bg1"/>
                </a:solidFill>
                <a:latin typeface="微软雅黑" panose="020B0503020204020204" pitchFamily="34" charset="-122"/>
                <a:ea typeface="微软雅黑" panose="020B0503020204020204" pitchFamily="34" charset="-122"/>
                <a:cs typeface="Arial" panose="020B0604020202020204"/>
              </a:rPr>
              <a:t>36</a:t>
            </a:r>
            <a:r>
              <a:rPr lang="en-US" altLang="zh-CN" sz="800" i="1" noProof="1" smtClean="0">
                <a:solidFill>
                  <a:schemeClr val="bg1"/>
                </a:solidFill>
                <a:latin typeface="微软雅黑" panose="020B0503020204020204" pitchFamily="34" charset="-122"/>
                <a:ea typeface="微软雅黑" panose="020B0503020204020204" pitchFamily="34" charset="-122"/>
                <a:cs typeface="Arial" panose="020B0604020202020204"/>
              </a:rPr>
              <a:t>-44 pt</a:t>
            </a:r>
            <a:endParaRPr lang="zh-CN" altLang="en-US" sz="800" i="1" noProof="1" smtClean="0">
              <a:solidFill>
                <a:schemeClr val="bg1"/>
              </a:solidFill>
              <a:latin typeface="微软雅黑" panose="020B0503020204020204" pitchFamily="34" charset="-122"/>
              <a:ea typeface="微软雅黑" panose="020B0503020204020204" pitchFamily="34" charset="-122"/>
              <a:cs typeface="Arial" panose="020B0604020202020204"/>
            </a:endParaRPr>
          </a:p>
          <a:p>
            <a:pPr algn="l" defTabSz="934085"/>
            <a:r>
              <a:rPr lang="zh-CN" altLang="en-US" sz="800" i="1" baseline="0" noProof="1" smtClean="0">
                <a:solidFill>
                  <a:schemeClr val="bg1"/>
                </a:solidFill>
                <a:latin typeface="微软雅黑" panose="020B0503020204020204" pitchFamily="34" charset="-122"/>
                <a:ea typeface="微软雅黑" panose="020B0503020204020204" pitchFamily="34" charset="-122"/>
                <a:cs typeface="Arial" panose="020B0604020202020204"/>
              </a:rPr>
              <a:t>颜色：中兴蓝</a:t>
            </a:r>
            <a:endParaRPr lang="zh-CN" altLang="en-US" sz="800" i="1" noProof="1" smtClean="0">
              <a:solidFill>
                <a:schemeClr val="bg1"/>
              </a:solidFill>
              <a:latin typeface="微软雅黑" panose="020B0503020204020204" pitchFamily="34" charset="-122"/>
              <a:ea typeface="微软雅黑" panose="020B0503020204020204" pitchFamily="34" charset="-122"/>
              <a:cs typeface="Arial" panose="020B0604020202020204"/>
            </a:endParaRPr>
          </a:p>
          <a:p>
            <a:pPr algn="l" defTabSz="934085"/>
            <a:endParaRPr lang="en-US" altLang="ja-JP" sz="800" i="1" noProof="1" smtClean="0">
              <a:solidFill>
                <a:schemeClr val="bg1"/>
              </a:solidFill>
              <a:latin typeface="微软雅黑" panose="020B0503020204020204" pitchFamily="34" charset="-122"/>
              <a:ea typeface="微软雅黑" panose="020B0503020204020204" pitchFamily="34" charset="-122"/>
              <a:cs typeface="Arial" panose="020B0604020202020204"/>
            </a:endParaRPr>
          </a:p>
          <a:p>
            <a:pPr algn="l" defTabSz="934085"/>
            <a:r>
              <a:rPr lang="zh-CN" altLang="en-US" sz="800" b="1" i="1" kern="1200" noProof="1" smtClean="0">
                <a:solidFill>
                  <a:schemeClr val="bg1"/>
                </a:solidFill>
                <a:latin typeface="微软雅黑" panose="020B0503020204020204" pitchFamily="34" charset="-122"/>
                <a:ea typeface="微软雅黑" panose="020B0503020204020204" pitchFamily="34" charset="-122"/>
                <a:cs typeface="Arial" panose="020B0604020202020204"/>
              </a:rPr>
              <a:t>正文（</a:t>
            </a:r>
            <a:r>
              <a:rPr lang="en-US" altLang="ja-JP" sz="800" b="1" i="1" kern="1200" noProof="1" smtClean="0">
                <a:solidFill>
                  <a:schemeClr val="bg1"/>
                </a:solidFill>
                <a:latin typeface="微软雅黑" panose="020B0503020204020204" pitchFamily="34" charset="-122"/>
                <a:ea typeface="微软雅黑" panose="020B0503020204020204" pitchFamily="34" charset="-122"/>
                <a:cs typeface="Arial" panose="020B0604020202020204"/>
              </a:rPr>
              <a:t>1-5</a:t>
            </a:r>
            <a:r>
              <a:rPr lang="en-US" altLang="zh-CN" sz="800" b="1" i="1" kern="1200" noProof="1" smtClean="0">
                <a:solidFill>
                  <a:schemeClr val="bg1"/>
                </a:solidFill>
                <a:latin typeface="微软雅黑" panose="020B0503020204020204" pitchFamily="34" charset="-122"/>
                <a:ea typeface="微软雅黑" panose="020B0503020204020204" pitchFamily="34" charset="-122"/>
                <a:cs typeface="Arial" panose="020B0604020202020204"/>
              </a:rPr>
              <a:t> </a:t>
            </a:r>
            <a:r>
              <a:rPr lang="zh-CN" altLang="en-US" sz="800" b="1" i="1" kern="1200" noProof="1" smtClean="0">
                <a:solidFill>
                  <a:schemeClr val="bg1"/>
                </a:solidFill>
                <a:latin typeface="微软雅黑" panose="020B0503020204020204" pitchFamily="34" charset="-122"/>
                <a:ea typeface="微软雅黑" panose="020B0503020204020204" pitchFamily="34" charset="-122"/>
                <a:cs typeface="Arial" panose="020B0604020202020204"/>
              </a:rPr>
              <a:t>级）：</a:t>
            </a:r>
            <a:endParaRPr lang="en-US" altLang="ja-JP" sz="800" b="1" i="1" kern="1200" noProof="1" smtClean="0">
              <a:solidFill>
                <a:schemeClr val="bg1"/>
              </a:solidFill>
              <a:latin typeface="微软雅黑" panose="020B0503020204020204" pitchFamily="34" charset="-122"/>
              <a:ea typeface="微软雅黑" panose="020B0503020204020204" pitchFamily="34" charset="-122"/>
              <a:cs typeface="Arial" panose="020B0604020202020204"/>
            </a:endParaRPr>
          </a:p>
          <a:p>
            <a:pPr algn="l" defTabSz="934085"/>
            <a:r>
              <a:rPr lang="zh-CN" altLang="en-US" sz="800" i="1" noProof="1" smtClean="0">
                <a:solidFill>
                  <a:schemeClr val="bg1"/>
                </a:solidFill>
                <a:latin typeface="微软雅黑" panose="020B0503020204020204" pitchFamily="34" charset="-122"/>
                <a:ea typeface="微软雅黑" panose="020B0503020204020204" pitchFamily="34" charset="-122"/>
                <a:cs typeface="Arial" panose="020B0604020202020204"/>
              </a:rPr>
              <a:t>字体</a:t>
            </a:r>
            <a:r>
              <a:rPr lang="zh-CN" altLang="en-US" sz="800" i="1" baseline="0" noProof="1" smtClean="0">
                <a:solidFill>
                  <a:schemeClr val="bg1"/>
                </a:solidFill>
                <a:latin typeface="微软雅黑" panose="020B0503020204020204" pitchFamily="34" charset="-122"/>
                <a:ea typeface="微软雅黑" panose="020B0503020204020204" pitchFamily="34" charset="-122"/>
                <a:cs typeface="Arial" panose="020B0604020202020204"/>
              </a:rPr>
              <a:t>：微软雅黑</a:t>
            </a:r>
            <a:endParaRPr lang="zh-CN" altLang="en-US" sz="800" i="1" noProof="1" smtClean="0">
              <a:solidFill>
                <a:schemeClr val="bg1"/>
              </a:solidFill>
              <a:latin typeface="微软雅黑" panose="020B0503020204020204" pitchFamily="34" charset="-122"/>
              <a:ea typeface="微软雅黑" panose="020B0503020204020204" pitchFamily="34" charset="-122"/>
              <a:cs typeface="Arial" panose="020B0604020202020204"/>
            </a:endParaRPr>
          </a:p>
          <a:p>
            <a:pPr algn="l" defTabSz="934085"/>
            <a:r>
              <a:rPr lang="zh-CN" altLang="en-US" sz="800" i="1" noProof="1" smtClean="0">
                <a:solidFill>
                  <a:schemeClr val="bg1"/>
                </a:solidFill>
                <a:latin typeface="微软雅黑" panose="020B0503020204020204" pitchFamily="34" charset="-122"/>
                <a:ea typeface="微软雅黑" panose="020B0503020204020204" pitchFamily="34" charset="-122"/>
                <a:cs typeface="Arial" panose="020B0604020202020204"/>
              </a:rPr>
              <a:t>字号</a:t>
            </a:r>
            <a:r>
              <a:rPr lang="zh-CN" altLang="en-US" sz="800" i="1" baseline="0" noProof="1" smtClean="0">
                <a:solidFill>
                  <a:schemeClr val="bg1"/>
                </a:solidFill>
                <a:latin typeface="微软雅黑" panose="020B0503020204020204" pitchFamily="34" charset="-122"/>
                <a:ea typeface="微软雅黑" panose="020B0503020204020204" pitchFamily="34" charset="-122"/>
                <a:cs typeface="Arial" panose="020B0604020202020204"/>
              </a:rPr>
              <a:t>：</a:t>
            </a:r>
            <a:r>
              <a:rPr lang="en-US" altLang="zh-CN" sz="800" i="1" baseline="0" noProof="1" smtClean="0">
                <a:solidFill>
                  <a:schemeClr val="bg1"/>
                </a:solidFill>
                <a:latin typeface="微软雅黑" panose="020B0503020204020204" pitchFamily="34" charset="-122"/>
                <a:ea typeface="微软雅黑" panose="020B0503020204020204" pitchFamily="34" charset="-122"/>
                <a:cs typeface="Arial" panose="020B0604020202020204"/>
              </a:rPr>
              <a:t>20</a:t>
            </a:r>
            <a:r>
              <a:rPr lang="en-US" altLang="zh-CN" sz="800" i="1" noProof="1" smtClean="0">
                <a:solidFill>
                  <a:schemeClr val="bg1"/>
                </a:solidFill>
                <a:latin typeface="微软雅黑" panose="020B0503020204020204" pitchFamily="34" charset="-122"/>
                <a:ea typeface="微软雅黑" panose="020B0503020204020204" pitchFamily="34" charset="-122"/>
                <a:cs typeface="Arial" panose="020B0604020202020204"/>
              </a:rPr>
              <a:t>-28 pt</a:t>
            </a:r>
            <a:endParaRPr lang="zh-CN" altLang="en-US" sz="800" i="1" noProof="1" smtClean="0">
              <a:solidFill>
                <a:schemeClr val="bg1"/>
              </a:solidFill>
              <a:latin typeface="微软雅黑" panose="020B0503020204020204" pitchFamily="34" charset="-122"/>
              <a:ea typeface="微软雅黑" panose="020B0503020204020204" pitchFamily="34" charset="-122"/>
              <a:cs typeface="Arial" panose="020B0604020202020204"/>
            </a:endParaRPr>
          </a:p>
          <a:p>
            <a:pPr algn="l" defTabSz="934085"/>
            <a:r>
              <a:rPr lang="zh-CN" altLang="en-US" sz="800" i="1" baseline="0" noProof="1" smtClean="0">
                <a:solidFill>
                  <a:schemeClr val="bg1"/>
                </a:solidFill>
                <a:latin typeface="微软雅黑" panose="020B0503020204020204" pitchFamily="34" charset="-122"/>
                <a:ea typeface="微软雅黑" panose="020B0503020204020204" pitchFamily="34" charset="-122"/>
                <a:cs typeface="Arial" panose="020B0604020202020204"/>
              </a:rPr>
              <a:t>颜色：黑色</a:t>
            </a:r>
            <a:endParaRPr lang="zh-CN" altLang="en-US" sz="800" i="1" noProof="1">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31" name="TextBox 18"/>
          <p:cNvSpPr txBox="1">
            <a:spLocks noChangeArrowheads="1"/>
          </p:cNvSpPr>
          <p:nvPr userDrawn="1"/>
        </p:nvSpPr>
        <p:spPr bwMode="auto">
          <a:xfrm>
            <a:off x="8300720" y="64770"/>
            <a:ext cx="574040" cy="228600"/>
          </a:xfrm>
          <a:prstGeom prst="rect">
            <a:avLst/>
          </a:prstGeom>
          <a:noFill/>
          <a:ln w="9525">
            <a:noFill/>
            <a:miter lim="800000"/>
          </a:ln>
        </p:spPr>
        <p:txBody>
          <a:bodyPr lIns="26981" tIns="26981" rIns="26981" bIns="26981" anchor="ctr" anchorCtr="0"/>
          <a:lstStyle/>
          <a:p>
            <a:pPr algn="r"/>
            <a:r>
              <a:rPr lang="zh-CN" altLang="en-US" sz="1000" smtClean="0">
                <a:solidFill>
                  <a:srgbClr val="404040"/>
                </a:solidFill>
                <a:latin typeface="Arial" panose="020B0604020202020204" pitchFamily="34" charset="0"/>
                <a:ea typeface="Heiti SC Light"/>
              </a:rPr>
              <a:t>秘密</a:t>
            </a:r>
            <a:r>
              <a:rPr lang="en-US" sz="1000" smtClean="0">
                <a:solidFill>
                  <a:srgbClr val="404040"/>
                </a:solidFill>
                <a:latin typeface="Arial" panose="020B0604020202020204" pitchFamily="34" charset="0"/>
                <a:ea typeface="Heiti SC Light"/>
              </a:rPr>
              <a:t>▲</a:t>
            </a:r>
            <a:endParaRPr kumimoji="1" lang="en-US" sz="1000">
              <a:solidFill>
                <a:srgbClr val="404040"/>
              </a:solidFill>
              <a:latin typeface="Arial" panose="020B0604020202020204" pitchFamily="34" charset="0"/>
              <a:ea typeface="Heiti SC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内容占位符 3"/>
          <p:cNvSpPr>
            <a:spLocks noGrp="1"/>
          </p:cNvSpPr>
          <p:nvPr>
            <p:ph sz="quarter" idx="10"/>
          </p:nvPr>
        </p:nvSpPr>
        <p:spPr>
          <a:xfrm>
            <a:off x="333375" y="1331259"/>
            <a:ext cx="8516938" cy="331813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200150"/>
            <a:ext cx="4168775" cy="318968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79950" y="1200150"/>
            <a:ext cx="4170363" cy="318968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标题 1"/>
          <p:cNvSpPr>
            <a:spLocks noGrp="1"/>
          </p:cNvSpPr>
          <p:nvPr>
            <p:ph type="title"/>
          </p:nvPr>
        </p:nvSpPr>
        <p:spPr>
          <a:xfrm>
            <a:off x="333375" y="341710"/>
            <a:ext cx="8516938" cy="721519"/>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200150"/>
            <a:ext cx="4925919" cy="318968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5459506" y="1200150"/>
            <a:ext cx="3390807" cy="318968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内容">
    <p:spTree>
      <p:nvGrpSpPr>
        <p:cNvPr id="1" name=""/>
        <p:cNvGrpSpPr/>
        <p:nvPr/>
      </p:nvGrpSpPr>
      <p:grpSpPr>
        <a:xfrm>
          <a:off x="0" y="0"/>
          <a:ext cx="0" cy="0"/>
          <a:chOff x="0" y="0"/>
          <a:chExt cx="0" cy="0"/>
        </a:xfrm>
      </p:grpSpPr>
      <p:pic>
        <p:nvPicPr>
          <p:cNvPr id="20" name="Picture 2" descr="ZTE-PPT-16x9-03"/>
          <p:cNvPicPr>
            <a:picLocks noChangeAspect="1" noChangeArrowheads="1"/>
          </p:cNvPicPr>
          <p:nvPr userDrawn="1"/>
        </p:nvPicPr>
        <p:blipFill>
          <a:blip r:embed="rId2" cstate="print"/>
          <a:srcRect/>
          <a:stretch>
            <a:fillRect/>
          </a:stretch>
        </p:blipFill>
        <p:spPr bwMode="auto">
          <a:xfrm>
            <a:off x="0" y="0"/>
            <a:ext cx="9144000" cy="5143500"/>
          </a:xfrm>
          <a:prstGeom prst="rect">
            <a:avLst/>
          </a:prstGeom>
          <a:noFill/>
          <a:ln w="9525">
            <a:noFill/>
            <a:miter lim="800000"/>
            <a:headEnd/>
            <a:tailEnd/>
          </a:ln>
        </p:spPr>
      </p:pic>
      <p:sp>
        <p:nvSpPr>
          <p:cNvPr id="4" name="Rectangle 8"/>
          <p:cNvSpPr>
            <a:spLocks noChangeArrowheads="1"/>
          </p:cNvSpPr>
          <p:nvPr/>
        </p:nvSpPr>
        <p:spPr bwMode="auto">
          <a:xfrm>
            <a:off x="9236075" y="2874328"/>
            <a:ext cx="1360488" cy="937260"/>
          </a:xfrm>
          <a:prstGeom prst="rect">
            <a:avLst/>
          </a:prstGeom>
          <a:noFill/>
          <a:ln w="9525">
            <a:noFill/>
            <a:miter lim="800000"/>
          </a:ln>
        </p:spPr>
        <p:txBody>
          <a:bodyPr lIns="70081" tIns="35043" rIns="70081" bIns="35043" anchor="b" anchorCtr="1">
            <a:spAutoFit/>
          </a:bodyPr>
          <a:lstStyle/>
          <a:p>
            <a:pPr defTabSz="934720">
              <a:buFontTx/>
              <a:buNone/>
              <a:defRPr/>
            </a:pPr>
            <a:r>
              <a:rPr lang="en-US" sz="675" noProof="1">
                <a:solidFill>
                  <a:prstClr val="white"/>
                </a:solidFill>
                <a:latin typeface="Heiti SC Light"/>
                <a:ea typeface="Heiti SC Light"/>
                <a:cs typeface="Heiti SC Light"/>
              </a:rPr>
              <a:t>T</a:t>
            </a:r>
            <a:r>
              <a:rPr lang="en-US" altLang="zh-CN" sz="675" noProof="1">
                <a:solidFill>
                  <a:prstClr val="white"/>
                </a:solidFill>
                <a:latin typeface="Heiti SC Light"/>
                <a:ea typeface="Heiti SC Light"/>
                <a:cs typeface="Heiti SC Light"/>
              </a:rPr>
              <a:t>itle:</a:t>
            </a:r>
            <a:endParaRPr lang="en-US" altLang="ja-JP" sz="675" noProof="1">
              <a:solidFill>
                <a:prstClr val="white"/>
              </a:solidFill>
              <a:latin typeface="Heiti SC Light"/>
              <a:ea typeface="Heiti SC Light"/>
              <a:cs typeface="Heiti SC Light"/>
            </a:endParaRPr>
          </a:p>
          <a:p>
            <a:pPr defTabSz="934720">
              <a:buFontTx/>
              <a:buNone/>
              <a:defRPr/>
            </a:pPr>
            <a:r>
              <a:rPr lang="en-US" altLang="zh-CN" sz="600" noProof="1">
                <a:solidFill>
                  <a:prstClr val="white"/>
                </a:solidFill>
                <a:latin typeface="Heiti SC Light"/>
                <a:ea typeface="Heiti SC Light"/>
                <a:cs typeface="Heiti SC Light"/>
              </a:rPr>
              <a:t>Type</a:t>
            </a:r>
            <a:r>
              <a:rPr lang="en-US" altLang="ja-JP" sz="600" noProof="1">
                <a:solidFill>
                  <a:prstClr val="white"/>
                </a:solidFill>
                <a:latin typeface="Heiti SC Light"/>
                <a:ea typeface="Heiti SC Light"/>
                <a:cs typeface="Heiti SC Light"/>
              </a:rPr>
              <a:t>: </a:t>
            </a:r>
            <a:r>
              <a:rPr lang="zh-CN" altLang="en-US" sz="600" noProof="1">
                <a:solidFill>
                  <a:prstClr val="white"/>
                </a:solidFill>
                <a:latin typeface="Heiti SC Light"/>
                <a:ea typeface="Heiti SC Light"/>
                <a:cs typeface="Heiti SC Light"/>
              </a:rPr>
              <a:t>微软雅黑</a:t>
            </a:r>
            <a:endParaRPr lang="zh-CN" altLang="zh-CN" sz="600" noProof="1">
              <a:solidFill>
                <a:prstClr val="white"/>
              </a:solidFill>
              <a:latin typeface="Heiti SC Light"/>
              <a:ea typeface="Heiti SC Light"/>
              <a:cs typeface="Heiti SC Light"/>
            </a:endParaRPr>
          </a:p>
          <a:p>
            <a:pPr defTabSz="934720">
              <a:buFontTx/>
              <a:buNone/>
              <a:defRPr/>
            </a:pPr>
            <a:r>
              <a:rPr lang="en-US" sz="600" noProof="1">
                <a:solidFill>
                  <a:prstClr val="white"/>
                </a:solidFill>
                <a:latin typeface="Heiti SC Light"/>
                <a:ea typeface="Heiti SC Light"/>
                <a:cs typeface="Heiti SC Light"/>
              </a:rPr>
              <a:t>S</a:t>
            </a:r>
            <a:r>
              <a:rPr lang="en-US" altLang="zh-CN" sz="600" noProof="1">
                <a:solidFill>
                  <a:prstClr val="white"/>
                </a:solidFill>
                <a:latin typeface="Heiti SC Light"/>
                <a:ea typeface="Heiti SC Light"/>
                <a:cs typeface="Heiti SC Light"/>
              </a:rPr>
              <a:t>ize</a:t>
            </a:r>
            <a:r>
              <a:rPr lang="en-US" sz="600" noProof="1">
                <a:solidFill>
                  <a:prstClr val="white"/>
                </a:solidFill>
                <a:latin typeface="Heiti SC Light"/>
                <a:ea typeface="Heiti SC Light"/>
                <a:cs typeface="Heiti SC Light"/>
              </a:rPr>
              <a:t>：</a:t>
            </a:r>
            <a:r>
              <a:rPr lang="en-US" altLang="ja-JP" sz="600" noProof="1">
                <a:solidFill>
                  <a:prstClr val="white"/>
                </a:solidFill>
                <a:latin typeface="Heiti SC Light"/>
                <a:ea typeface="Heiti SC Light"/>
                <a:cs typeface="Heiti SC Light"/>
              </a:rPr>
              <a:t>24-</a:t>
            </a:r>
            <a:r>
              <a:rPr lang="en-US" altLang="zh-CN" sz="600" noProof="1">
                <a:solidFill>
                  <a:prstClr val="white"/>
                </a:solidFill>
                <a:latin typeface="Heiti SC Light"/>
                <a:ea typeface="Heiti SC Light"/>
                <a:cs typeface="Heiti SC Light"/>
              </a:rPr>
              <a:t>pt</a:t>
            </a:r>
            <a:endParaRPr lang="en-US" altLang="ja-JP" sz="600" noProof="1">
              <a:solidFill>
                <a:prstClr val="white"/>
              </a:solidFill>
              <a:latin typeface="Heiti SC Light"/>
              <a:ea typeface="Heiti SC Light"/>
              <a:cs typeface="Heiti SC Light"/>
            </a:endParaRPr>
          </a:p>
          <a:p>
            <a:pPr defTabSz="934720">
              <a:buFontTx/>
              <a:buNone/>
              <a:defRPr/>
            </a:pPr>
            <a:r>
              <a:rPr lang="en-US" sz="600" noProof="1">
                <a:solidFill>
                  <a:prstClr val="white"/>
                </a:solidFill>
                <a:latin typeface="Heiti SC Light"/>
                <a:ea typeface="Heiti SC Light"/>
                <a:cs typeface="Heiti SC Light"/>
              </a:rPr>
              <a:t>C</a:t>
            </a:r>
            <a:r>
              <a:rPr lang="en-US" altLang="zh-CN" sz="600" noProof="1">
                <a:solidFill>
                  <a:prstClr val="white"/>
                </a:solidFill>
                <a:latin typeface="Heiti SC Light"/>
                <a:ea typeface="Heiti SC Light"/>
                <a:cs typeface="Heiti SC Light"/>
              </a:rPr>
              <a:t>olor</a:t>
            </a:r>
            <a:r>
              <a:rPr lang="en-US" sz="600" noProof="1">
                <a:solidFill>
                  <a:prstClr val="white"/>
                </a:solidFill>
                <a:latin typeface="Heiti SC Light"/>
                <a:ea typeface="Heiti SC Light"/>
                <a:cs typeface="Heiti SC Light"/>
              </a:rPr>
              <a:t>：T</a:t>
            </a:r>
            <a:r>
              <a:rPr lang="en-US" altLang="zh-CN" sz="600" noProof="1">
                <a:solidFill>
                  <a:prstClr val="white"/>
                </a:solidFill>
                <a:latin typeface="Heiti SC Light"/>
                <a:ea typeface="Heiti SC Light"/>
                <a:cs typeface="Heiti SC Light"/>
              </a:rPr>
              <a:t>he ZTE blue</a:t>
            </a:r>
            <a:r>
              <a:rPr lang="en-US" altLang="ja-JP" sz="600" noProof="1">
                <a:solidFill>
                  <a:prstClr val="white"/>
                </a:solidFill>
                <a:latin typeface="Heiti SC Light"/>
                <a:ea typeface="Heiti SC Light"/>
                <a:cs typeface="Heiti SC Light"/>
              </a:rPr>
              <a:t> </a:t>
            </a:r>
            <a:endParaRPr lang="en-US" altLang="ja-JP" sz="600" noProof="1">
              <a:solidFill>
                <a:prstClr val="white"/>
              </a:solidFill>
              <a:latin typeface="Heiti SC Light"/>
              <a:ea typeface="Heiti SC Light"/>
              <a:cs typeface="Heiti SC Light"/>
            </a:endParaRPr>
          </a:p>
          <a:p>
            <a:pPr defTabSz="934720">
              <a:buFontTx/>
              <a:buNone/>
              <a:defRPr/>
            </a:pPr>
            <a:endParaRPr lang="en-US" altLang="zh-CN" sz="675" noProof="1">
              <a:solidFill>
                <a:prstClr val="white"/>
              </a:solidFill>
              <a:latin typeface="Heiti SC Light"/>
              <a:ea typeface="Heiti SC Light"/>
              <a:cs typeface="Heiti SC Light"/>
            </a:endParaRPr>
          </a:p>
          <a:p>
            <a:pPr defTabSz="934720">
              <a:buFontTx/>
              <a:buNone/>
              <a:defRPr/>
            </a:pPr>
            <a:r>
              <a:rPr lang="en-US" altLang="zh-CN" sz="675" noProof="1">
                <a:solidFill>
                  <a:prstClr val="white"/>
                </a:solidFill>
                <a:latin typeface="Heiti SC Light"/>
                <a:ea typeface="Heiti SC Light"/>
                <a:cs typeface="Heiti SC Light"/>
              </a:rPr>
              <a:t>Subtitle:</a:t>
            </a:r>
            <a:endParaRPr lang="en-US" altLang="ja-JP" sz="675" noProof="1">
              <a:solidFill>
                <a:prstClr val="white"/>
              </a:solidFill>
              <a:latin typeface="Heiti SC Light"/>
              <a:ea typeface="Heiti SC Light"/>
              <a:cs typeface="Heiti SC Light"/>
            </a:endParaRPr>
          </a:p>
          <a:p>
            <a:pPr defTabSz="934720">
              <a:buFontTx/>
              <a:buNone/>
              <a:defRPr/>
            </a:pPr>
            <a:r>
              <a:rPr lang="en-US" sz="600" noProof="1">
                <a:solidFill>
                  <a:prstClr val="white"/>
                </a:solidFill>
                <a:latin typeface="Heiti SC Light"/>
                <a:ea typeface="Heiti SC Light"/>
                <a:cs typeface="Heiti SC Light"/>
              </a:rPr>
              <a:t>T</a:t>
            </a:r>
            <a:r>
              <a:rPr lang="en-US" altLang="zh-CN" sz="600" noProof="1">
                <a:solidFill>
                  <a:prstClr val="white"/>
                </a:solidFill>
                <a:latin typeface="Heiti SC Light"/>
                <a:ea typeface="Heiti SC Light"/>
                <a:cs typeface="Heiti SC Light"/>
              </a:rPr>
              <a:t>ype</a:t>
            </a:r>
            <a:r>
              <a:rPr lang="zh-CN" altLang="en-US" sz="600" noProof="1">
                <a:solidFill>
                  <a:prstClr val="white"/>
                </a:solidFill>
                <a:latin typeface="Heiti SC Light"/>
                <a:ea typeface="Heiti SC Light"/>
                <a:cs typeface="Heiti SC Light"/>
              </a:rPr>
              <a:t>：微软雅黑</a:t>
            </a:r>
            <a:endParaRPr lang="zh-CN" altLang="zh-CN" sz="600" noProof="1">
              <a:solidFill>
                <a:prstClr val="white"/>
              </a:solidFill>
              <a:latin typeface="Heiti SC Light"/>
              <a:ea typeface="Heiti SC Light"/>
              <a:cs typeface="Heiti SC Light"/>
            </a:endParaRPr>
          </a:p>
          <a:p>
            <a:pPr defTabSz="934720">
              <a:buFontTx/>
              <a:buNone/>
              <a:defRPr/>
            </a:pPr>
            <a:r>
              <a:rPr lang="en-US" sz="600" noProof="1">
                <a:solidFill>
                  <a:prstClr val="white"/>
                </a:solidFill>
                <a:latin typeface="Heiti SC Light"/>
                <a:ea typeface="Heiti SC Light"/>
                <a:cs typeface="Heiti SC Light"/>
              </a:rPr>
              <a:t>S</a:t>
            </a:r>
            <a:r>
              <a:rPr lang="en-US" altLang="zh-CN" sz="600" noProof="1">
                <a:solidFill>
                  <a:prstClr val="white"/>
                </a:solidFill>
                <a:latin typeface="Heiti SC Light"/>
                <a:ea typeface="Heiti SC Light"/>
                <a:cs typeface="Heiti SC Light"/>
              </a:rPr>
              <a:t>ize</a:t>
            </a:r>
            <a:r>
              <a:rPr lang="en-US" sz="600" noProof="1">
                <a:solidFill>
                  <a:prstClr val="white"/>
                </a:solidFill>
                <a:latin typeface="Heiti SC Light"/>
                <a:ea typeface="Heiti SC Light"/>
                <a:cs typeface="Heiti SC Light"/>
              </a:rPr>
              <a:t>：</a:t>
            </a:r>
            <a:r>
              <a:rPr lang="en-US" altLang="ja-JP" sz="600" noProof="1">
                <a:solidFill>
                  <a:prstClr val="white"/>
                </a:solidFill>
                <a:latin typeface="Heiti SC Light"/>
                <a:ea typeface="Heiti SC Light"/>
                <a:cs typeface="Heiti SC Light"/>
              </a:rPr>
              <a:t>18pt</a:t>
            </a:r>
            <a:endParaRPr lang="en-US" altLang="ja-JP" sz="600" noProof="1">
              <a:solidFill>
                <a:prstClr val="white"/>
              </a:solidFill>
              <a:latin typeface="Heiti SC Light"/>
              <a:ea typeface="Heiti SC Light"/>
              <a:cs typeface="Heiti SC Light"/>
            </a:endParaRPr>
          </a:p>
          <a:p>
            <a:pPr defTabSz="934720">
              <a:buFontTx/>
              <a:buNone/>
              <a:defRPr/>
            </a:pPr>
            <a:r>
              <a:rPr lang="en-US" sz="600" noProof="1">
                <a:solidFill>
                  <a:prstClr val="white"/>
                </a:solidFill>
                <a:latin typeface="Heiti SC Light"/>
                <a:ea typeface="Heiti SC Light"/>
                <a:cs typeface="Heiti SC Light"/>
              </a:rPr>
              <a:t>Color: The </a:t>
            </a:r>
            <a:r>
              <a:rPr lang="en-US" altLang="zh-CN" sz="600" noProof="1">
                <a:solidFill>
                  <a:prstClr val="white"/>
                </a:solidFill>
                <a:latin typeface="Heiti SC Light"/>
                <a:ea typeface="Heiti SC Light"/>
                <a:cs typeface="Heiti SC Light"/>
              </a:rPr>
              <a:t>ZTE green</a:t>
            </a:r>
            <a:endParaRPr lang="en-US" altLang="ja-JP" sz="600" noProof="1">
              <a:solidFill>
                <a:prstClr val="white"/>
              </a:solidFill>
              <a:latin typeface="Heiti SC Light"/>
              <a:ea typeface="Heiti SC Light"/>
              <a:cs typeface="Heiti SC Light"/>
            </a:endParaRPr>
          </a:p>
        </p:txBody>
      </p:sp>
      <p:grpSp>
        <p:nvGrpSpPr>
          <p:cNvPr id="2" name="组 5"/>
          <p:cNvGrpSpPr/>
          <p:nvPr/>
        </p:nvGrpSpPr>
        <p:grpSpPr bwMode="auto">
          <a:xfrm>
            <a:off x="9364664" y="3851276"/>
            <a:ext cx="1392237" cy="989013"/>
            <a:chOff x="9286278" y="1725515"/>
            <a:chExt cx="1392554" cy="989008"/>
          </a:xfrm>
        </p:grpSpPr>
        <p:grpSp>
          <p:nvGrpSpPr>
            <p:cNvPr id="3" name="组 6"/>
            <p:cNvGrpSpPr/>
            <p:nvPr/>
          </p:nvGrpSpPr>
          <p:grpSpPr bwMode="auto">
            <a:xfrm>
              <a:off x="9286278" y="1725515"/>
              <a:ext cx="935250" cy="253999"/>
              <a:chOff x="9286278" y="1725515"/>
              <a:chExt cx="935250" cy="253999"/>
            </a:xfrm>
          </p:grpSpPr>
          <p:sp>
            <p:nvSpPr>
              <p:cNvPr id="13" name="矩形 18"/>
              <p:cNvSpPr/>
              <p:nvPr/>
            </p:nvSpPr>
            <p:spPr>
              <a:xfrm>
                <a:off x="9286278" y="1725515"/>
                <a:ext cx="254058" cy="253999"/>
              </a:xfrm>
              <a:prstGeom prst="rect">
                <a:avLst/>
              </a:prstGeom>
              <a:solidFill>
                <a:srgbClr val="008FD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sz="100">
                  <a:solidFill>
                    <a:prstClr val="white"/>
                  </a:solidFill>
                </a:endParaRPr>
              </a:p>
            </p:txBody>
          </p:sp>
          <p:sp>
            <p:nvSpPr>
              <p:cNvPr id="15" name="文本框 19"/>
              <p:cNvSpPr txBox="1">
                <a:spLocks noChangeArrowheads="1"/>
              </p:cNvSpPr>
              <p:nvPr/>
            </p:nvSpPr>
            <p:spPr bwMode="auto">
              <a:xfrm>
                <a:off x="9503815" y="1757265"/>
                <a:ext cx="717713" cy="172719"/>
              </a:xfrm>
              <a:prstGeom prst="rect">
                <a:avLst/>
              </a:prstGeom>
              <a:noFill/>
              <a:ln w="9525">
                <a:noFill/>
                <a:miter lim="800000"/>
              </a:ln>
            </p:spPr>
            <p:txBody>
              <a:bodyPr>
                <a:spAutoFit/>
              </a:bodyPr>
              <a:lstStyle/>
              <a:p>
                <a:pPr>
                  <a:buFontTx/>
                  <a:buNone/>
                  <a:defRPr/>
                </a:pPr>
                <a:r>
                  <a:rPr kumimoji="1" lang="en-US" altLang="zh-CN" sz="525" i="1" dirty="0">
                    <a:solidFill>
                      <a:prstClr val="white"/>
                    </a:solidFill>
                    <a:latin typeface="Times" pitchFamily="2" charset="0"/>
                    <a:cs typeface="Times" pitchFamily="2" charset="0"/>
                  </a:rPr>
                  <a:t>G143, B212</a:t>
                </a:r>
                <a:endParaRPr kumimoji="1" lang="zh-CN" altLang="en-US" sz="525" i="1">
                  <a:solidFill>
                    <a:prstClr val="white"/>
                  </a:solidFill>
                  <a:latin typeface="Times" pitchFamily="2" charset="0"/>
                  <a:cs typeface="Times" pitchFamily="2" charset="0"/>
                </a:endParaRPr>
              </a:p>
            </p:txBody>
          </p:sp>
        </p:grpSp>
        <p:grpSp>
          <p:nvGrpSpPr>
            <p:cNvPr id="5" name="组 9"/>
            <p:cNvGrpSpPr/>
            <p:nvPr/>
          </p:nvGrpSpPr>
          <p:grpSpPr bwMode="auto">
            <a:xfrm>
              <a:off x="9286278" y="2098576"/>
              <a:ext cx="1198835" cy="253999"/>
              <a:chOff x="9286278" y="2098576"/>
              <a:chExt cx="1198835" cy="253999"/>
            </a:xfrm>
          </p:grpSpPr>
          <p:sp>
            <p:nvSpPr>
              <p:cNvPr id="11" name="矩形 14"/>
              <p:cNvSpPr/>
              <p:nvPr/>
            </p:nvSpPr>
            <p:spPr>
              <a:xfrm>
                <a:off x="9286278" y="2098576"/>
                <a:ext cx="254058" cy="253999"/>
              </a:xfrm>
              <a:prstGeom prst="rect">
                <a:avLst/>
              </a:prstGeom>
              <a:solidFill>
                <a:srgbClr val="8C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sz="100">
                  <a:solidFill>
                    <a:prstClr val="white"/>
                  </a:solidFill>
                </a:endParaRPr>
              </a:p>
            </p:txBody>
          </p:sp>
          <p:sp>
            <p:nvSpPr>
              <p:cNvPr id="12" name="文本框 15"/>
              <p:cNvSpPr txBox="1">
                <a:spLocks noChangeArrowheads="1"/>
              </p:cNvSpPr>
              <p:nvPr/>
            </p:nvSpPr>
            <p:spPr bwMode="auto">
              <a:xfrm>
                <a:off x="9503815" y="2130326"/>
                <a:ext cx="981298" cy="172719"/>
              </a:xfrm>
              <a:prstGeom prst="rect">
                <a:avLst/>
              </a:prstGeom>
              <a:noFill/>
              <a:ln w="9525">
                <a:noFill/>
                <a:miter lim="800000"/>
              </a:ln>
            </p:spPr>
            <p:txBody>
              <a:bodyPr>
                <a:spAutoFit/>
              </a:bodyPr>
              <a:lstStyle/>
              <a:p>
                <a:pPr>
                  <a:buFontTx/>
                  <a:buNone/>
                  <a:defRPr/>
                </a:pPr>
                <a:r>
                  <a:rPr kumimoji="1" lang="en-US" altLang="zh-CN" sz="525" i="1" dirty="0">
                    <a:solidFill>
                      <a:prstClr val="white"/>
                    </a:solidFill>
                    <a:latin typeface="Times" pitchFamily="2" charset="0"/>
                    <a:cs typeface="Times" pitchFamily="2" charset="0"/>
                  </a:rPr>
                  <a:t>R140,G198, B62</a:t>
                </a:r>
                <a:endParaRPr kumimoji="1" lang="zh-CN" altLang="en-US" sz="525" i="1">
                  <a:solidFill>
                    <a:prstClr val="white"/>
                  </a:solidFill>
                  <a:latin typeface="Times" pitchFamily="2" charset="0"/>
                  <a:cs typeface="Times" pitchFamily="2" charset="0"/>
                </a:endParaRPr>
              </a:p>
            </p:txBody>
          </p:sp>
        </p:grpSp>
        <p:sp>
          <p:nvSpPr>
            <p:cNvPr id="8" name="矩形 10"/>
            <p:cNvSpPr/>
            <p:nvPr/>
          </p:nvSpPr>
          <p:spPr>
            <a:xfrm>
              <a:off x="9286278" y="2460524"/>
              <a:ext cx="254058" cy="253999"/>
            </a:xfrm>
            <a:prstGeom prst="rect">
              <a:avLst/>
            </a:prstGeom>
            <a:solidFill>
              <a:srgbClr val="5ACBF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sz="100">
                <a:solidFill>
                  <a:prstClr val="white"/>
                </a:solidFill>
              </a:endParaRPr>
            </a:p>
          </p:txBody>
        </p:sp>
        <p:sp>
          <p:nvSpPr>
            <p:cNvPr id="10" name="文本框 12"/>
            <p:cNvSpPr txBox="1">
              <a:spLocks noChangeArrowheads="1"/>
            </p:cNvSpPr>
            <p:nvPr/>
          </p:nvSpPr>
          <p:spPr bwMode="auto">
            <a:xfrm>
              <a:off x="9503815" y="2490686"/>
              <a:ext cx="1175017" cy="172719"/>
            </a:xfrm>
            <a:prstGeom prst="rect">
              <a:avLst/>
            </a:prstGeom>
            <a:noFill/>
            <a:ln w="9525">
              <a:noFill/>
              <a:miter lim="800000"/>
            </a:ln>
          </p:spPr>
          <p:txBody>
            <a:bodyPr>
              <a:spAutoFit/>
            </a:bodyPr>
            <a:lstStyle/>
            <a:p>
              <a:pPr>
                <a:buFontTx/>
                <a:buNone/>
                <a:defRPr/>
              </a:pPr>
              <a:r>
                <a:rPr kumimoji="1" lang="en-US" altLang="zh-CN" sz="525" i="1" dirty="0">
                  <a:solidFill>
                    <a:prstClr val="white"/>
                  </a:solidFill>
                  <a:latin typeface="Times" pitchFamily="2" charset="0"/>
                  <a:cs typeface="Times" pitchFamily="2" charset="0"/>
                </a:rPr>
                <a:t>R90,G203, B245</a:t>
              </a:r>
              <a:endParaRPr kumimoji="1" lang="zh-CN" altLang="en-US" sz="525" i="1">
                <a:solidFill>
                  <a:prstClr val="white"/>
                </a:solidFill>
                <a:latin typeface="Times" pitchFamily="2" charset="0"/>
                <a:cs typeface="Times" pitchFamily="2" charset="0"/>
              </a:endParaRPr>
            </a:p>
          </p:txBody>
        </p:sp>
      </p:grpSp>
      <p:sp>
        <p:nvSpPr>
          <p:cNvPr id="18" name="Slide Number Placeholder 5"/>
          <p:cNvSpPr>
            <a:spLocks noGrp="1"/>
          </p:cNvSpPr>
          <p:nvPr/>
        </p:nvSpPr>
        <p:spPr bwMode="auto">
          <a:xfrm>
            <a:off x="238125" y="4849814"/>
            <a:ext cx="419100" cy="365125"/>
          </a:xfrm>
          <a:prstGeom prst="rect">
            <a:avLst/>
          </a:prstGeom>
          <a:noFill/>
          <a:ln w="9525">
            <a:noFill/>
            <a:miter lim="800000"/>
          </a:ln>
        </p:spPr>
        <p:txBody>
          <a:bodyPr anchor="ctr"/>
          <a:lstStyle/>
          <a:p>
            <a:pPr>
              <a:buFontTx/>
              <a:buNone/>
              <a:defRPr/>
            </a:pPr>
            <a:fld id="{909ED34E-68CD-4CBA-8768-968FC3B27E4C}" type="slidenum">
              <a:rPr lang="en-US" sz="600">
                <a:solidFill>
                  <a:srgbClr val="404040"/>
                </a:solidFill>
                <a:latin typeface="微软雅黑" panose="020B0503020204020204" pitchFamily="34" charset="-122"/>
                <a:ea typeface="微软雅黑" panose="020B0503020204020204" pitchFamily="34" charset="-122"/>
              </a:rPr>
            </a:fld>
            <a:endParaRPr lang="en-US" sz="600" dirty="0">
              <a:solidFill>
                <a:srgbClr val="404040"/>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8207568" y="88136"/>
            <a:ext cx="792736" cy="304800"/>
          </a:xfrm>
          <a:prstGeom prst="rect">
            <a:avLst/>
          </a:prstGeom>
        </p:spPr>
        <p:txBody>
          <a:bodyPr lIns="0" tIns="0" rIns="0" bIns="0"/>
          <a:lstStyle>
            <a:lvl1pPr lvl="0">
              <a:spcBef>
                <a:spcPct val="0"/>
              </a:spcBef>
              <a:buNone/>
              <a:defRPr kumimoji="1" lang="zh-CN" altLang="en-US" sz="2400" b="0" i="0" dirty="0">
                <a:solidFill>
                  <a:srgbClr val="008FD4"/>
                </a:solidFill>
                <a:ea typeface="微软雅黑" panose="020B0503020204020204" pitchFamily="34" charset="-122"/>
              </a:defRPr>
            </a:lvl1pPr>
          </a:lstStyle>
          <a:p>
            <a:pPr fontAlgn="auto">
              <a:spcAft>
                <a:spcPts val="0"/>
              </a:spcAft>
              <a:buFontTx/>
              <a:buNone/>
              <a:defRPr/>
            </a:pPr>
            <a:r>
              <a:rPr sz="750" dirty="0" err="1" smtClean="0">
                <a:solidFill>
                  <a:srgbClr val="404040"/>
                </a:solidFill>
                <a:latin typeface="微软雅黑" panose="020B0503020204020204" pitchFamily="34" charset="-122"/>
                <a:cs typeface="微软雅黑" panose="020B0503020204020204" pitchFamily="34" charset="-122"/>
              </a:rPr>
              <a:t>内部公开</a:t>
            </a:r>
            <a:r>
              <a:rPr lang="en-US" altLang="zh-CN" sz="750" dirty="0" smtClean="0">
                <a:solidFill>
                  <a:srgbClr val="404040"/>
                </a:solidFill>
                <a:latin typeface="微软雅黑" panose="020B0503020204020204" pitchFamily="34" charset="-122"/>
                <a:cs typeface="微软雅黑" panose="020B0503020204020204" pitchFamily="34" charset="-122"/>
              </a:rPr>
              <a:t> </a:t>
            </a:r>
            <a:r>
              <a:rPr lang="en-US" sz="750" dirty="0" smtClean="0">
                <a:solidFill>
                  <a:srgbClr val="404040"/>
                </a:solidFill>
                <a:latin typeface="微软雅黑" panose="020B0503020204020204" pitchFamily="34" charset="-122"/>
                <a:cs typeface="微软雅黑" panose="020B0503020204020204" pitchFamily="34" charset="-122"/>
              </a:rPr>
              <a:t>▲</a:t>
            </a:r>
            <a:endParaRPr lang="en-US" sz="750" dirty="0" smtClean="0">
              <a:solidFill>
                <a:srgbClr val="404040"/>
              </a:solidFill>
              <a:latin typeface="微软雅黑" panose="020B0503020204020204" pitchFamily="34" charset="-122"/>
              <a:cs typeface="微软雅黑" panose="020B0503020204020204" pitchFamily="34" charset="-122"/>
            </a:endParaRPr>
          </a:p>
        </p:txBody>
      </p:sp>
      <p:sp>
        <p:nvSpPr>
          <p:cNvPr id="9" name="文本占位符 2"/>
          <p:cNvSpPr>
            <a:spLocks noGrp="1"/>
          </p:cNvSpPr>
          <p:nvPr>
            <p:ph idx="1"/>
          </p:nvPr>
        </p:nvSpPr>
        <p:spPr>
          <a:xfrm>
            <a:off x="336137" y="1270077"/>
            <a:ext cx="8513762" cy="3346879"/>
          </a:xfrm>
          <a:prstGeom prst="rect">
            <a:avLst/>
          </a:prstGeom>
        </p:spPr>
        <p:txBody>
          <a:bodyPr rtlCol="0">
            <a:noAutofit/>
          </a:bodyPr>
          <a:lstStyle>
            <a:lvl1pPr>
              <a:defRPr kumimoji="1" lang="zh-CN" altLang="en-US" sz="1350" dirty="0" smtClean="0">
                <a:solidFill>
                  <a:schemeClr val="tx1">
                    <a:lumMod val="75000"/>
                    <a:lumOff val="25000"/>
                  </a:schemeClr>
                </a:solidFill>
              </a:defRPr>
            </a:lvl1pPr>
            <a:lvl2pPr>
              <a:defRPr kumimoji="1" lang="zh-CN" altLang="en-US" sz="1050" b="0" i="0" kern="1200" dirty="0" smtClean="0">
                <a:solidFill>
                  <a:srgbClr val="404040"/>
                </a:solidFill>
                <a:latin typeface="+mn-lt"/>
                <a:ea typeface="微软雅黑" panose="020B0503020204020204" pitchFamily="34" charset="-122"/>
                <a:cs typeface="+mn-cs"/>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14" name="标题 13"/>
          <p:cNvSpPr>
            <a:spLocks noGrp="1"/>
          </p:cNvSpPr>
          <p:nvPr>
            <p:ph type="title"/>
          </p:nvPr>
        </p:nvSpPr>
        <p:spPr>
          <a:xfrm>
            <a:off x="336137" y="411132"/>
            <a:ext cx="8513762" cy="723727"/>
          </a:xfrm>
        </p:spPr>
        <p:txBody>
          <a:bodyPr rtlCol="0">
            <a:noAutofit/>
          </a:bodyPr>
          <a:lstStyle>
            <a:lvl1pPr>
              <a:defRPr lang="zh-CN" altLang="en-US" dirty="0">
                <a:solidFill>
                  <a:srgbClr val="008FD4"/>
                </a:solidFill>
              </a:defRPr>
            </a:lvl1pPr>
          </a:lstStyle>
          <a:p>
            <a:pPr lvl="0"/>
            <a:r>
              <a:rPr lang="zh-CN" altLang="en-US" dirty="0" smtClean="0"/>
              <a:t>单击此处编辑母版标题样式</a:t>
            </a:r>
            <a:endParaRPr lang="zh-CN" altLang="en-US" dirty="0"/>
          </a:p>
        </p:txBody>
      </p:sp>
      <p:sp>
        <p:nvSpPr>
          <p:cNvPr id="21" name="TextBox 16"/>
          <p:cNvSpPr txBox="1">
            <a:spLocks noChangeArrowheads="1"/>
          </p:cNvSpPr>
          <p:nvPr userDrawn="1"/>
        </p:nvSpPr>
        <p:spPr bwMode="auto">
          <a:xfrm>
            <a:off x="5030506" y="4852555"/>
            <a:ext cx="2190750" cy="169863"/>
          </a:xfrm>
          <a:prstGeom prst="rect">
            <a:avLst/>
          </a:prstGeom>
          <a:noFill/>
          <a:ln w="9525">
            <a:noFill/>
            <a:miter lim="800000"/>
          </a:ln>
        </p:spPr>
        <p:txBody>
          <a:bodyPr lIns="0" tIns="0" rIns="0" bIns="0"/>
          <a:lstStyle/>
          <a:p>
            <a:pPr>
              <a:buFontTx/>
              <a:buNone/>
            </a:pPr>
            <a:r>
              <a:rPr lang="en-US" sz="450" dirty="0">
                <a:solidFill>
                  <a:srgbClr val="7F7F7F"/>
                </a:solidFill>
                <a:latin typeface="Arial" panose="020B0604020202020204" pitchFamily="34" charset="0"/>
              </a:rPr>
              <a:t>© </a:t>
            </a:r>
            <a:r>
              <a:rPr lang="en-US" sz="450" dirty="0" smtClean="0">
                <a:solidFill>
                  <a:srgbClr val="7F7F7F"/>
                </a:solidFill>
                <a:latin typeface="Arial" panose="020B0604020202020204" pitchFamily="34" charset="0"/>
              </a:rPr>
              <a:t>ZTE All </a:t>
            </a:r>
            <a:r>
              <a:rPr lang="en-US" sz="450" dirty="0">
                <a:solidFill>
                  <a:srgbClr val="7F7F7F"/>
                </a:solidFill>
                <a:latin typeface="Arial" panose="020B0604020202020204" pitchFamily="34" charset="0"/>
              </a:rPr>
              <a:t>rights reserved</a:t>
            </a:r>
            <a:endParaRPr lang="en-US" sz="450" dirty="0">
              <a:solidFill>
                <a:srgbClr val="7F7F7F"/>
              </a:solidFill>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标题和内容">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文本框 9"/>
          <p:cNvSpPr txBox="1"/>
          <p:nvPr/>
        </p:nvSpPr>
        <p:spPr>
          <a:xfrm>
            <a:off x="7235825" y="107158"/>
            <a:ext cx="984250" cy="82550"/>
          </a:xfrm>
          <a:prstGeom prst="rect">
            <a:avLst/>
          </a:prstGeom>
          <a:noFill/>
        </p:spPr>
        <p:txBody>
          <a:bodyPr lIns="68506" tIns="34254" rIns="68506" bIns="34254">
            <a:spAutoFit/>
          </a:bodyPr>
          <a:lstStyle/>
          <a:p>
            <a:pPr algn="ctr" defTabSz="913765" eaLnBrk="0" hangingPunct="0">
              <a:defRPr/>
            </a:pPr>
            <a:endParaRPr kumimoji="1" lang="zh-CN" altLang="en-US" sz="100" dirty="0">
              <a:solidFill>
                <a:prstClr val="white"/>
              </a:solidFill>
              <a:latin typeface="Times New Roman" panose="02020603050405020304" charset="0"/>
              <a:ea typeface="宋体" panose="02010600030101010101" pitchFamily="2" charset="-122"/>
            </a:endParaRPr>
          </a:p>
        </p:txBody>
      </p:sp>
      <p:sp>
        <p:nvSpPr>
          <p:cNvPr id="5" name="矩形 4"/>
          <p:cNvSpPr/>
          <p:nvPr/>
        </p:nvSpPr>
        <p:spPr>
          <a:xfrm>
            <a:off x="8448678" y="97632"/>
            <a:ext cx="574675" cy="148590"/>
          </a:xfrm>
          <a:prstGeom prst="rect">
            <a:avLst/>
          </a:prstGeom>
        </p:spPr>
        <p:txBody>
          <a:bodyPr wrap="none" lIns="68506" tIns="34254" rIns="68506" bIns="34254">
            <a:spAutoFit/>
          </a:bodyPr>
          <a:lstStyle/>
          <a:p>
            <a:pPr algn="r" defTabSz="913765" eaLnBrk="0" hangingPunct="0">
              <a:defRPr/>
            </a:pPr>
            <a:r>
              <a:rPr kumimoji="1" lang="en-US" altLang="zh-CN" sz="525" dirty="0">
                <a:solidFill>
                  <a:srgbClr val="8C8C8C"/>
                </a:solidFill>
                <a:latin typeface="Arial" panose="020B0604020202020204"/>
                <a:ea typeface="微软雅黑" panose="020B0503020204020204" pitchFamily="34" charset="-122"/>
                <a:cs typeface="Arial" panose="020B0604020202020204"/>
              </a:rPr>
              <a:t>&gt; Internal Only</a:t>
            </a:r>
            <a:endParaRPr kumimoji="1" lang="zh-CN" altLang="en-US" sz="525" dirty="0">
              <a:solidFill>
                <a:srgbClr val="8C8C8C"/>
              </a:solidFill>
              <a:latin typeface="Arial" panose="020B0604020202020204"/>
              <a:ea typeface="微软雅黑" panose="020B0503020204020204" pitchFamily="34" charset="-122"/>
              <a:cs typeface="Arial" panose="020B0604020202020204"/>
            </a:endParaRPr>
          </a:p>
        </p:txBody>
      </p:sp>
      <p:sp>
        <p:nvSpPr>
          <p:cNvPr id="6" name="文本框 1"/>
          <p:cNvSpPr txBox="1"/>
          <p:nvPr/>
        </p:nvSpPr>
        <p:spPr>
          <a:xfrm>
            <a:off x="-1374456" y="2711056"/>
            <a:ext cx="262890" cy="82550"/>
          </a:xfrm>
          <a:prstGeom prst="rect">
            <a:avLst/>
          </a:prstGeom>
          <a:noFill/>
        </p:spPr>
        <p:txBody>
          <a:bodyPr wrap="none" lIns="68506" tIns="34254" rIns="68506" bIns="34254">
            <a:spAutoFit/>
          </a:bodyPr>
          <a:lstStyle/>
          <a:p>
            <a:pPr algn="ctr" defTabSz="913765" eaLnBrk="0" hangingPunct="0">
              <a:defRPr/>
            </a:pPr>
            <a:endParaRPr kumimoji="1" lang="zh-CN" altLang="en-US" sz="100" dirty="0">
              <a:solidFill>
                <a:prstClr val="white"/>
              </a:solidFill>
              <a:latin typeface="Times New Roman" panose="02020603050405020304" charset="0"/>
              <a:ea typeface="宋体" panose="02010600030101010101" pitchFamily="2" charset="-122"/>
            </a:endParaRPr>
          </a:p>
        </p:txBody>
      </p:sp>
      <p:sp>
        <p:nvSpPr>
          <p:cNvPr id="7" name="Rectangle 8"/>
          <p:cNvSpPr>
            <a:spLocks noChangeArrowheads="1"/>
          </p:cNvSpPr>
          <p:nvPr/>
        </p:nvSpPr>
        <p:spPr bwMode="auto">
          <a:xfrm>
            <a:off x="9202743" y="3102693"/>
            <a:ext cx="1360487" cy="925195"/>
          </a:xfrm>
          <a:prstGeom prst="rect">
            <a:avLst/>
          </a:prstGeom>
          <a:noFill/>
          <a:ln>
            <a:noFill/>
          </a:ln>
        </p:spPr>
        <p:txBody>
          <a:bodyPr lIns="70006" tIns="35004" rIns="70006" bIns="35004" anchor="b" anchorCtr="1">
            <a:spAutoFit/>
          </a:bodyPr>
          <a:lstStyle/>
          <a:p>
            <a:pPr defTabSz="932815" eaLnBrk="0" hangingPunct="0">
              <a:defRPr/>
            </a:pPr>
            <a:r>
              <a:rPr kumimoji="1" lang="en-US" altLang="zh-CN" sz="675" b="1" noProof="1">
                <a:solidFill>
                  <a:prstClr val="white"/>
                </a:solidFill>
                <a:latin typeface="Arial" panose="020B0604020202020204" pitchFamily="34" charset="0"/>
                <a:ea typeface="黑体" panose="02010609060101010101" charset="-122"/>
                <a:cs typeface="Arial" panose="020B0604020202020204" pitchFamily="34" charset="0"/>
              </a:rPr>
              <a:t>Title:</a:t>
            </a:r>
            <a:endParaRPr kumimoji="1" lang="en-US" altLang="ja-JP" sz="675" b="1" noProof="1">
              <a:solidFill>
                <a:prstClr val="white"/>
              </a:solidFill>
              <a:latin typeface="Arial" panose="020B0604020202020204" pitchFamily="34" charset="0"/>
              <a:ea typeface="黑体" panose="02010609060101010101" charset="-122"/>
              <a:cs typeface="Arial" panose="020B0604020202020204" pitchFamily="34" charset="0"/>
            </a:endParaRPr>
          </a:p>
          <a:p>
            <a:pPr defTabSz="932815" eaLnBrk="0" hangingPunct="0">
              <a:defRPr/>
            </a:pPr>
            <a:r>
              <a:rPr kumimoji="1" lang="en-US" altLang="zh-CN" sz="600" i="1" noProof="1">
                <a:solidFill>
                  <a:prstClr val="white"/>
                </a:solidFill>
                <a:latin typeface="Arial" panose="020B0604020202020204" pitchFamily="34" charset="0"/>
                <a:ea typeface="黑体" panose="02010609060101010101" charset="-122"/>
                <a:cs typeface="Arial" panose="020B0604020202020204" pitchFamily="34" charset="0"/>
              </a:rPr>
              <a:t>Type</a:t>
            </a:r>
            <a:r>
              <a:rPr kumimoji="1" lang="en-US" altLang="ja-JP" sz="600" i="1" noProof="1">
                <a:solidFill>
                  <a:prstClr val="white"/>
                </a:solidFill>
                <a:latin typeface="Arial" panose="020B0604020202020204" pitchFamily="34" charset="0"/>
                <a:ea typeface="黑体" panose="02010609060101010101" charset="-122"/>
                <a:cs typeface="Arial" panose="020B0604020202020204" pitchFamily="34" charset="0"/>
              </a:rPr>
              <a:t>: Arial </a:t>
            </a:r>
            <a:endParaRPr kumimoji="1" lang="en-US" altLang="ja-JP" sz="600" i="1" noProof="1">
              <a:solidFill>
                <a:prstClr val="white"/>
              </a:solidFill>
              <a:latin typeface="Arial" panose="020B0604020202020204" pitchFamily="34" charset="0"/>
              <a:ea typeface="黑体" panose="02010609060101010101" charset="-122"/>
              <a:cs typeface="Arial" panose="020B0604020202020204" pitchFamily="34" charset="0"/>
            </a:endParaRPr>
          </a:p>
          <a:p>
            <a:pPr defTabSz="932815" eaLnBrk="0" hangingPunct="0">
              <a:defRPr/>
            </a:pPr>
            <a:r>
              <a:rPr kumimoji="1" lang="en-US" altLang="zh-CN" sz="600" i="1" noProof="1">
                <a:solidFill>
                  <a:prstClr val="white"/>
                </a:solidFill>
                <a:latin typeface="Arial" panose="020B0604020202020204" pitchFamily="34" charset="0"/>
                <a:ea typeface="黑体" panose="02010609060101010101" charset="-122"/>
                <a:cs typeface="Arial" panose="020B0604020202020204" pitchFamily="34" charset="0"/>
              </a:rPr>
              <a:t>Size</a:t>
            </a:r>
            <a:r>
              <a:rPr kumimoji="1" lang="en-US" sz="600" i="1" noProof="1">
                <a:solidFill>
                  <a:prstClr val="white"/>
                </a:solidFill>
                <a:latin typeface="Arial" panose="020B0604020202020204" pitchFamily="34" charset="0"/>
                <a:ea typeface="黑体" panose="02010609060101010101" charset="-122"/>
                <a:cs typeface="Arial" panose="020B0604020202020204" pitchFamily="34" charset="0"/>
              </a:rPr>
              <a:t>：</a:t>
            </a:r>
            <a:r>
              <a:rPr kumimoji="1" lang="en-US" altLang="ja-JP" sz="600" i="1" noProof="1">
                <a:solidFill>
                  <a:prstClr val="white"/>
                </a:solidFill>
                <a:latin typeface="Arial" panose="020B0604020202020204" pitchFamily="34" charset="0"/>
                <a:ea typeface="黑体" panose="02010609060101010101" charset="-122"/>
                <a:cs typeface="Arial" panose="020B0604020202020204" pitchFamily="34" charset="0"/>
              </a:rPr>
              <a:t>30-32pt</a:t>
            </a:r>
            <a:endParaRPr kumimoji="1" lang="en-US" altLang="ja-JP" sz="600" i="1" noProof="1">
              <a:solidFill>
                <a:prstClr val="white"/>
              </a:solidFill>
              <a:latin typeface="Arial" panose="020B0604020202020204" pitchFamily="34" charset="0"/>
              <a:ea typeface="黑体" panose="02010609060101010101" charset="-122"/>
              <a:cs typeface="Arial" panose="020B0604020202020204" pitchFamily="34" charset="0"/>
            </a:endParaRPr>
          </a:p>
          <a:p>
            <a:pPr defTabSz="932815" eaLnBrk="0" hangingPunct="0">
              <a:defRPr/>
            </a:pPr>
            <a:r>
              <a:rPr kumimoji="1" lang="en-US" altLang="zh-CN" sz="600" i="1" noProof="1">
                <a:solidFill>
                  <a:prstClr val="white"/>
                </a:solidFill>
                <a:latin typeface="Arial" panose="020B0604020202020204" pitchFamily="34" charset="0"/>
                <a:ea typeface="黑体" panose="02010609060101010101" charset="-122"/>
                <a:cs typeface="Arial" panose="020B0604020202020204" pitchFamily="34" charset="0"/>
              </a:rPr>
              <a:t>Color</a:t>
            </a:r>
            <a:r>
              <a:rPr kumimoji="1" lang="en-US" sz="600" i="1" noProof="1">
                <a:solidFill>
                  <a:prstClr val="white"/>
                </a:solidFill>
                <a:latin typeface="Arial" panose="020B0604020202020204" pitchFamily="34" charset="0"/>
                <a:ea typeface="黑体" panose="02010609060101010101" charset="-122"/>
                <a:cs typeface="Arial" panose="020B0604020202020204" pitchFamily="34" charset="0"/>
              </a:rPr>
              <a:t>：</a:t>
            </a:r>
            <a:r>
              <a:rPr kumimoji="1" lang="en-US" altLang="zh-CN" sz="600" i="1" noProof="1">
                <a:solidFill>
                  <a:prstClr val="white"/>
                </a:solidFill>
                <a:latin typeface="Arial" panose="020B0604020202020204" pitchFamily="34" charset="0"/>
                <a:ea typeface="黑体" panose="02010609060101010101" charset="-122"/>
                <a:cs typeface="Arial" panose="020B0604020202020204" pitchFamily="34" charset="0"/>
              </a:rPr>
              <a:t>The theme blue</a:t>
            </a:r>
            <a:r>
              <a:rPr kumimoji="1" lang="en-US" altLang="ja-JP" sz="600" i="1" noProof="1">
                <a:solidFill>
                  <a:prstClr val="white"/>
                </a:solidFill>
                <a:latin typeface="Arial" panose="020B0604020202020204" pitchFamily="34" charset="0"/>
                <a:ea typeface="黑体" panose="02010609060101010101" charset="-122"/>
                <a:cs typeface="Arial" panose="020B0604020202020204" pitchFamily="34" charset="0"/>
              </a:rPr>
              <a:t> </a:t>
            </a:r>
            <a:endParaRPr kumimoji="1" lang="en-US" altLang="ja-JP" sz="600" i="1" noProof="1">
              <a:solidFill>
                <a:prstClr val="white"/>
              </a:solidFill>
              <a:latin typeface="Arial" panose="020B0604020202020204" pitchFamily="34" charset="0"/>
              <a:ea typeface="黑体" panose="02010609060101010101" charset="-122"/>
              <a:cs typeface="Arial" panose="020B0604020202020204" pitchFamily="34" charset="0"/>
            </a:endParaRPr>
          </a:p>
          <a:p>
            <a:pPr defTabSz="932815" eaLnBrk="0" hangingPunct="0">
              <a:defRPr/>
            </a:pPr>
            <a:endParaRPr kumimoji="1" lang="en-US" altLang="zh-CN" sz="600" noProof="1">
              <a:solidFill>
                <a:prstClr val="white"/>
              </a:solidFill>
              <a:latin typeface="Arial" panose="020B0604020202020204" pitchFamily="34" charset="0"/>
              <a:ea typeface="黑体" panose="02010609060101010101" charset="-122"/>
              <a:cs typeface="Arial" panose="020B0604020202020204" pitchFamily="34" charset="0"/>
            </a:endParaRPr>
          </a:p>
          <a:p>
            <a:pPr defTabSz="932815" eaLnBrk="0" hangingPunct="0">
              <a:defRPr/>
            </a:pPr>
            <a:r>
              <a:rPr kumimoji="1" lang="en-US" altLang="zh-CN" sz="675" b="1" noProof="1">
                <a:solidFill>
                  <a:prstClr val="white"/>
                </a:solidFill>
                <a:latin typeface="Arial" panose="020B0604020202020204" pitchFamily="34" charset="0"/>
                <a:ea typeface="黑体" panose="02010609060101010101" charset="-122"/>
                <a:cs typeface="Arial" panose="020B0604020202020204" pitchFamily="34" charset="0"/>
              </a:rPr>
              <a:t>Text</a:t>
            </a:r>
            <a:r>
              <a:rPr kumimoji="1" lang="en-US" altLang="ja-JP" sz="675" b="1" noProof="1">
                <a:solidFill>
                  <a:prstClr val="white"/>
                </a:solidFill>
                <a:latin typeface="Arial" panose="020B0604020202020204" pitchFamily="34" charset="0"/>
                <a:ea typeface="黑体" panose="02010609060101010101" charset="-122"/>
                <a:cs typeface="Arial" panose="020B0604020202020204" pitchFamily="34" charset="0"/>
              </a:rPr>
              <a:t>(1-5</a:t>
            </a:r>
            <a:r>
              <a:rPr kumimoji="1" lang="en-US" altLang="zh-CN" sz="675" b="1" noProof="1">
                <a:solidFill>
                  <a:prstClr val="white"/>
                </a:solidFill>
                <a:latin typeface="Arial" panose="020B0604020202020204" pitchFamily="34" charset="0"/>
                <a:ea typeface="黑体" panose="02010609060101010101" charset="-122"/>
                <a:cs typeface="Arial" panose="020B0604020202020204" pitchFamily="34" charset="0"/>
              </a:rPr>
              <a:t> Level</a:t>
            </a:r>
            <a:r>
              <a:rPr kumimoji="1" lang="en-US" altLang="ja-JP" sz="675" b="1" noProof="1">
                <a:solidFill>
                  <a:prstClr val="white"/>
                </a:solidFill>
                <a:latin typeface="Arial" panose="020B0604020202020204" pitchFamily="34" charset="0"/>
                <a:ea typeface="黑体" panose="02010609060101010101" charset="-122"/>
                <a:cs typeface="Arial" panose="020B0604020202020204" pitchFamily="34" charset="0"/>
              </a:rPr>
              <a:t>):</a:t>
            </a:r>
            <a:endParaRPr kumimoji="1" lang="en-US" altLang="ja-JP" sz="675" b="1" noProof="1">
              <a:solidFill>
                <a:prstClr val="white"/>
              </a:solidFill>
              <a:latin typeface="Arial" panose="020B0604020202020204" pitchFamily="34" charset="0"/>
              <a:ea typeface="黑体" panose="02010609060101010101" charset="-122"/>
              <a:cs typeface="Arial" panose="020B0604020202020204" pitchFamily="34" charset="0"/>
            </a:endParaRPr>
          </a:p>
          <a:p>
            <a:pPr defTabSz="932815" eaLnBrk="0" hangingPunct="0">
              <a:defRPr/>
            </a:pPr>
            <a:r>
              <a:rPr kumimoji="1" lang="en-US" altLang="zh-CN" sz="600" i="1" noProof="1">
                <a:solidFill>
                  <a:prstClr val="white"/>
                </a:solidFill>
                <a:latin typeface="Arial" panose="020B0604020202020204" pitchFamily="34" charset="0"/>
                <a:ea typeface="黑体" panose="02010609060101010101" charset="-122"/>
                <a:cs typeface="Arial" panose="020B0604020202020204" pitchFamily="34" charset="0"/>
              </a:rPr>
              <a:t>Type</a:t>
            </a:r>
            <a:r>
              <a:rPr kumimoji="1" lang="en-US" sz="600" i="1" noProof="1">
                <a:solidFill>
                  <a:prstClr val="white"/>
                </a:solidFill>
                <a:latin typeface="Arial" panose="020B0604020202020204" pitchFamily="34" charset="0"/>
                <a:ea typeface="黑体" panose="02010609060101010101" charset="-122"/>
                <a:cs typeface="Arial" panose="020B0604020202020204" pitchFamily="34" charset="0"/>
              </a:rPr>
              <a:t>：</a:t>
            </a:r>
            <a:r>
              <a:rPr kumimoji="1" lang="en-US" altLang="zh-CN" sz="600" i="1" noProof="1">
                <a:solidFill>
                  <a:prstClr val="white"/>
                </a:solidFill>
                <a:latin typeface="Arial" panose="020B0604020202020204" pitchFamily="34" charset="0"/>
                <a:ea typeface="黑体" panose="02010609060101010101" charset="-122"/>
                <a:cs typeface="Arial" panose="020B0604020202020204" pitchFamily="34" charset="0"/>
              </a:rPr>
              <a:t>Arial</a:t>
            </a:r>
            <a:endParaRPr kumimoji="1" lang="en-US" altLang="ja-JP" sz="600" i="1" noProof="1">
              <a:solidFill>
                <a:prstClr val="white"/>
              </a:solidFill>
              <a:latin typeface="Arial" panose="020B0604020202020204" pitchFamily="34" charset="0"/>
              <a:ea typeface="黑体" panose="02010609060101010101" charset="-122"/>
              <a:cs typeface="Arial" panose="020B0604020202020204" pitchFamily="34" charset="0"/>
            </a:endParaRPr>
          </a:p>
          <a:p>
            <a:pPr defTabSz="932815" eaLnBrk="0" hangingPunct="0">
              <a:defRPr/>
            </a:pPr>
            <a:r>
              <a:rPr kumimoji="1" lang="en-US" altLang="zh-CN" sz="600" i="1" noProof="1">
                <a:solidFill>
                  <a:prstClr val="white"/>
                </a:solidFill>
                <a:latin typeface="Arial" panose="020B0604020202020204" pitchFamily="34" charset="0"/>
                <a:ea typeface="黑体" panose="02010609060101010101" charset="-122"/>
                <a:cs typeface="Arial" panose="020B0604020202020204" pitchFamily="34" charset="0"/>
              </a:rPr>
              <a:t>Size</a:t>
            </a:r>
            <a:r>
              <a:rPr kumimoji="1" lang="en-US" sz="600" i="1" noProof="1">
                <a:solidFill>
                  <a:prstClr val="white"/>
                </a:solidFill>
                <a:latin typeface="Arial" panose="020B0604020202020204" pitchFamily="34" charset="0"/>
                <a:ea typeface="黑体" panose="02010609060101010101" charset="-122"/>
                <a:cs typeface="Arial" panose="020B0604020202020204" pitchFamily="34" charset="0"/>
              </a:rPr>
              <a:t>：</a:t>
            </a:r>
            <a:r>
              <a:rPr kumimoji="1" lang="en-US" altLang="zh-CN" sz="600" i="1" noProof="1">
                <a:solidFill>
                  <a:prstClr val="white"/>
                </a:solidFill>
                <a:latin typeface="Arial" panose="020B0604020202020204" pitchFamily="34" charset="0"/>
                <a:ea typeface="黑体" panose="02010609060101010101" charset="-122"/>
                <a:cs typeface="Arial" panose="020B0604020202020204" pitchFamily="34" charset="0"/>
              </a:rPr>
              <a:t>28~</a:t>
            </a:r>
            <a:r>
              <a:rPr kumimoji="1" lang="en-US" altLang="ja-JP" sz="600" i="1" noProof="1">
                <a:solidFill>
                  <a:prstClr val="white"/>
                </a:solidFill>
                <a:latin typeface="Arial" panose="020B0604020202020204" pitchFamily="34" charset="0"/>
                <a:ea typeface="黑体" panose="02010609060101010101" charset="-122"/>
                <a:cs typeface="Arial" panose="020B0604020202020204" pitchFamily="34" charset="0"/>
              </a:rPr>
              <a:t>12pt</a:t>
            </a:r>
            <a:endParaRPr kumimoji="1" lang="en-US" altLang="ja-JP" sz="600" i="1" noProof="1">
              <a:solidFill>
                <a:prstClr val="white"/>
              </a:solidFill>
              <a:latin typeface="Arial" panose="020B0604020202020204" pitchFamily="34" charset="0"/>
              <a:ea typeface="黑体" panose="02010609060101010101" charset="-122"/>
              <a:cs typeface="Arial" panose="020B0604020202020204" pitchFamily="34" charset="0"/>
            </a:endParaRPr>
          </a:p>
          <a:p>
            <a:pPr defTabSz="932815" eaLnBrk="0" hangingPunct="0">
              <a:defRPr/>
            </a:pPr>
            <a:r>
              <a:rPr kumimoji="1" lang="en-US" altLang="zh-CN" sz="600" i="1" noProof="1">
                <a:solidFill>
                  <a:prstClr val="white"/>
                </a:solidFill>
                <a:latin typeface="Arial" panose="020B0604020202020204" pitchFamily="34" charset="0"/>
                <a:ea typeface="黑体" panose="02010609060101010101" charset="-122"/>
                <a:cs typeface="Arial" panose="020B0604020202020204" pitchFamily="34" charset="0"/>
              </a:rPr>
              <a:t>Color</a:t>
            </a:r>
            <a:r>
              <a:rPr kumimoji="1" lang="en-US" sz="600" i="1" noProof="1">
                <a:solidFill>
                  <a:prstClr val="white"/>
                </a:solidFill>
                <a:latin typeface="Arial" panose="020B0604020202020204" pitchFamily="34" charset="0"/>
                <a:ea typeface="黑体" panose="02010609060101010101" charset="-122"/>
                <a:cs typeface="Arial" panose="020B0604020202020204" pitchFamily="34" charset="0"/>
              </a:rPr>
              <a:t>：</a:t>
            </a:r>
            <a:r>
              <a:rPr kumimoji="1" lang="en-US" altLang="zh-CN" sz="600" i="1" noProof="1">
                <a:solidFill>
                  <a:prstClr val="white"/>
                </a:solidFill>
                <a:latin typeface="Arial" panose="020B0604020202020204" pitchFamily="34" charset="0"/>
                <a:ea typeface="黑体" panose="02010609060101010101" charset="-122"/>
                <a:cs typeface="Arial" panose="020B0604020202020204" pitchFamily="34" charset="0"/>
              </a:rPr>
              <a:t>Black</a:t>
            </a:r>
            <a:endParaRPr kumimoji="1" lang="en-US" altLang="ja-JP" sz="600" i="1" noProof="1">
              <a:solidFill>
                <a:prstClr val="white"/>
              </a:solidFill>
              <a:latin typeface="Arial" panose="020B0604020202020204" pitchFamily="34" charset="0"/>
              <a:ea typeface="黑体" panose="02010609060101010101" charset="-122"/>
              <a:cs typeface="Arial" panose="020B0604020202020204" pitchFamily="34" charset="0"/>
            </a:endParaRPr>
          </a:p>
        </p:txBody>
      </p:sp>
      <p:grpSp>
        <p:nvGrpSpPr>
          <p:cNvPr id="2" name="组 25"/>
          <p:cNvGrpSpPr/>
          <p:nvPr/>
        </p:nvGrpSpPr>
        <p:grpSpPr bwMode="auto">
          <a:xfrm>
            <a:off x="9367843" y="4148138"/>
            <a:ext cx="935037" cy="981155"/>
            <a:chOff x="9286278" y="1725515"/>
            <a:chExt cx="935158" cy="1308205"/>
          </a:xfrm>
        </p:grpSpPr>
        <p:grpSp>
          <p:nvGrpSpPr>
            <p:cNvPr id="3" name="组 26"/>
            <p:cNvGrpSpPr/>
            <p:nvPr userDrawn="1"/>
          </p:nvGrpSpPr>
          <p:grpSpPr bwMode="auto">
            <a:xfrm>
              <a:off x="9286278" y="1725515"/>
              <a:ext cx="795440" cy="262044"/>
              <a:chOff x="9286278" y="1725515"/>
              <a:chExt cx="795440" cy="262044"/>
            </a:xfrm>
          </p:grpSpPr>
          <p:sp>
            <p:nvSpPr>
              <p:cNvPr id="20" name="矩形 19"/>
              <p:cNvSpPr/>
              <p:nvPr userDrawn="1"/>
            </p:nvSpPr>
            <p:spPr>
              <a:xfrm>
                <a:off x="9286278" y="1725515"/>
                <a:ext cx="254033" cy="254000"/>
              </a:xfrm>
              <a:prstGeom prst="rect">
                <a:avLst/>
              </a:prstGeom>
              <a:solidFill>
                <a:srgbClr val="005B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eaLnBrk="0" hangingPunct="0">
                  <a:defRPr/>
                </a:pPr>
                <a:endParaRPr kumimoji="1" lang="zh-CN" altLang="en-US" sz="100" dirty="0">
                  <a:solidFill>
                    <a:prstClr val="white"/>
                  </a:solidFill>
                </a:endParaRPr>
              </a:p>
            </p:txBody>
          </p:sp>
          <p:sp>
            <p:nvSpPr>
              <p:cNvPr id="21" name="文本框 36"/>
              <p:cNvSpPr txBox="1"/>
              <p:nvPr userDrawn="1"/>
            </p:nvSpPr>
            <p:spPr>
              <a:xfrm>
                <a:off x="9503793" y="1757266"/>
                <a:ext cx="577925" cy="230293"/>
              </a:xfrm>
              <a:prstGeom prst="rect">
                <a:avLst/>
              </a:prstGeom>
              <a:noFill/>
            </p:spPr>
            <p:txBody>
              <a:bodyPr>
                <a:spAutoFit/>
              </a:bodyPr>
              <a:lstStyle/>
              <a:p>
                <a:pPr defTabSz="913765" eaLnBrk="0" hangingPunct="0">
                  <a:defRPr/>
                </a:pPr>
                <a:r>
                  <a:rPr kumimoji="1" lang="en-US" altLang="zh-CN" sz="525" i="1" dirty="0">
                    <a:solidFill>
                      <a:prstClr val="white"/>
                    </a:solidFill>
                    <a:latin typeface="Times"/>
                    <a:ea typeface="宋体" panose="02010600030101010101" pitchFamily="2" charset="-122"/>
                    <a:cs typeface="Times"/>
                  </a:rPr>
                  <a:t>G91, B170</a:t>
                </a:r>
                <a:endParaRPr kumimoji="1" lang="zh-CN" altLang="en-US" sz="525" i="1" dirty="0">
                  <a:solidFill>
                    <a:prstClr val="white"/>
                  </a:solidFill>
                  <a:latin typeface="Times"/>
                  <a:ea typeface="宋体" panose="02010600030101010101" pitchFamily="2" charset="-122"/>
                  <a:cs typeface="Times"/>
                </a:endParaRPr>
              </a:p>
            </p:txBody>
          </p:sp>
        </p:grpSp>
        <p:grpSp>
          <p:nvGrpSpPr>
            <p:cNvPr id="8" name="组 27"/>
            <p:cNvGrpSpPr/>
            <p:nvPr userDrawn="1"/>
          </p:nvGrpSpPr>
          <p:grpSpPr bwMode="auto">
            <a:xfrm>
              <a:off x="9286278" y="2062065"/>
              <a:ext cx="935158" cy="262044"/>
              <a:chOff x="9286278" y="2062065"/>
              <a:chExt cx="935158" cy="262044"/>
            </a:xfrm>
          </p:grpSpPr>
          <p:sp>
            <p:nvSpPr>
              <p:cNvPr id="18" name="矩形 17"/>
              <p:cNvSpPr/>
              <p:nvPr userDrawn="1"/>
            </p:nvSpPr>
            <p:spPr>
              <a:xfrm>
                <a:off x="9286278" y="2062065"/>
                <a:ext cx="254033" cy="255588"/>
              </a:xfrm>
              <a:prstGeom prst="rect">
                <a:avLst/>
              </a:prstGeom>
              <a:solidFill>
                <a:srgbClr val="0089C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eaLnBrk="0" hangingPunct="0">
                  <a:defRPr/>
                </a:pPr>
                <a:endParaRPr kumimoji="1" lang="zh-CN" altLang="en-US" sz="100" dirty="0">
                  <a:solidFill>
                    <a:prstClr val="white"/>
                  </a:solidFill>
                </a:endParaRPr>
              </a:p>
            </p:txBody>
          </p:sp>
          <p:sp>
            <p:nvSpPr>
              <p:cNvPr id="19" name="文本框 34"/>
              <p:cNvSpPr txBox="1"/>
              <p:nvPr userDrawn="1"/>
            </p:nvSpPr>
            <p:spPr>
              <a:xfrm>
                <a:off x="9503793" y="2093816"/>
                <a:ext cx="717643" cy="230293"/>
              </a:xfrm>
              <a:prstGeom prst="rect">
                <a:avLst/>
              </a:prstGeom>
              <a:noFill/>
            </p:spPr>
            <p:txBody>
              <a:bodyPr>
                <a:spAutoFit/>
              </a:bodyPr>
              <a:lstStyle/>
              <a:p>
                <a:pPr defTabSz="913765" eaLnBrk="0" hangingPunct="0">
                  <a:defRPr/>
                </a:pPr>
                <a:r>
                  <a:rPr kumimoji="1" lang="en-US" altLang="zh-CN" sz="525" i="1" dirty="0">
                    <a:solidFill>
                      <a:prstClr val="white"/>
                    </a:solidFill>
                    <a:latin typeface="Times"/>
                    <a:ea typeface="宋体" panose="02010600030101010101" pitchFamily="2" charset="-122"/>
                    <a:cs typeface="Times"/>
                  </a:rPr>
                  <a:t>G137, B207</a:t>
                </a:r>
                <a:endParaRPr kumimoji="1" lang="zh-CN" altLang="en-US" sz="525" i="1" dirty="0">
                  <a:solidFill>
                    <a:prstClr val="white"/>
                  </a:solidFill>
                  <a:latin typeface="Times"/>
                  <a:ea typeface="宋体" panose="02010600030101010101" pitchFamily="2" charset="-122"/>
                  <a:cs typeface="Times"/>
                </a:endParaRPr>
              </a:p>
            </p:txBody>
          </p:sp>
        </p:grpSp>
        <p:grpSp>
          <p:nvGrpSpPr>
            <p:cNvPr id="10" name="组 28"/>
            <p:cNvGrpSpPr/>
            <p:nvPr userDrawn="1"/>
          </p:nvGrpSpPr>
          <p:grpSpPr bwMode="auto">
            <a:xfrm>
              <a:off x="9286278" y="2411314"/>
              <a:ext cx="935158" cy="262044"/>
              <a:chOff x="9286278" y="2411314"/>
              <a:chExt cx="935158" cy="262044"/>
            </a:xfrm>
          </p:grpSpPr>
          <p:sp>
            <p:nvSpPr>
              <p:cNvPr id="16" name="矩形 15"/>
              <p:cNvSpPr/>
              <p:nvPr userDrawn="1"/>
            </p:nvSpPr>
            <p:spPr>
              <a:xfrm>
                <a:off x="9286278" y="2411314"/>
                <a:ext cx="254033" cy="254000"/>
              </a:xfrm>
              <a:prstGeom prst="rect">
                <a:avLst/>
              </a:prstGeom>
              <a:solidFill>
                <a:srgbClr val="00AEE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eaLnBrk="0" hangingPunct="0">
                  <a:defRPr/>
                </a:pPr>
                <a:endParaRPr kumimoji="1" lang="zh-CN" altLang="en-US" sz="100" dirty="0">
                  <a:solidFill>
                    <a:prstClr val="white"/>
                  </a:solidFill>
                </a:endParaRPr>
              </a:p>
            </p:txBody>
          </p:sp>
          <p:sp>
            <p:nvSpPr>
              <p:cNvPr id="17" name="文本框 32"/>
              <p:cNvSpPr txBox="1"/>
              <p:nvPr userDrawn="1"/>
            </p:nvSpPr>
            <p:spPr>
              <a:xfrm>
                <a:off x="9503793" y="2443065"/>
                <a:ext cx="717643" cy="230293"/>
              </a:xfrm>
              <a:prstGeom prst="rect">
                <a:avLst/>
              </a:prstGeom>
              <a:noFill/>
            </p:spPr>
            <p:txBody>
              <a:bodyPr>
                <a:spAutoFit/>
              </a:bodyPr>
              <a:lstStyle/>
              <a:p>
                <a:pPr defTabSz="913765" eaLnBrk="0" hangingPunct="0">
                  <a:defRPr/>
                </a:pPr>
                <a:r>
                  <a:rPr kumimoji="1" lang="en-US" altLang="zh-CN" sz="525" i="1" dirty="0">
                    <a:solidFill>
                      <a:prstClr val="white"/>
                    </a:solidFill>
                    <a:latin typeface="Times"/>
                    <a:ea typeface="宋体" panose="02010600030101010101" pitchFamily="2" charset="-122"/>
                    <a:cs typeface="Times"/>
                  </a:rPr>
                  <a:t>G174, B239</a:t>
                </a:r>
                <a:endParaRPr kumimoji="1" lang="zh-CN" altLang="en-US" sz="525" i="1" dirty="0">
                  <a:solidFill>
                    <a:prstClr val="white"/>
                  </a:solidFill>
                  <a:latin typeface="Times"/>
                  <a:ea typeface="宋体" panose="02010600030101010101" pitchFamily="2" charset="-122"/>
                  <a:cs typeface="Times"/>
                </a:endParaRPr>
              </a:p>
            </p:txBody>
          </p:sp>
        </p:grpSp>
        <p:sp>
          <p:nvSpPr>
            <p:cNvPr id="13" name="矩形 12"/>
            <p:cNvSpPr/>
            <p:nvPr userDrawn="1"/>
          </p:nvSpPr>
          <p:spPr>
            <a:xfrm>
              <a:off x="9286278" y="2773264"/>
              <a:ext cx="254033" cy="254000"/>
            </a:xfrm>
            <a:prstGeom prst="rect">
              <a:avLst/>
            </a:prstGeom>
            <a:solidFill>
              <a:srgbClr val="00ABB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eaLnBrk="0" hangingPunct="0">
                <a:defRPr/>
              </a:pPr>
              <a:endParaRPr kumimoji="1" lang="zh-CN" altLang="en-US" sz="100" dirty="0">
                <a:solidFill>
                  <a:prstClr val="white"/>
                </a:solidFill>
              </a:endParaRPr>
            </a:p>
          </p:txBody>
        </p:sp>
        <p:sp>
          <p:nvSpPr>
            <p:cNvPr id="15" name="文本框 30"/>
            <p:cNvSpPr txBox="1"/>
            <p:nvPr userDrawn="1"/>
          </p:nvSpPr>
          <p:spPr>
            <a:xfrm>
              <a:off x="9503793" y="2803427"/>
              <a:ext cx="717643" cy="230293"/>
            </a:xfrm>
            <a:prstGeom prst="rect">
              <a:avLst/>
            </a:prstGeom>
            <a:noFill/>
          </p:spPr>
          <p:txBody>
            <a:bodyPr>
              <a:spAutoFit/>
            </a:bodyPr>
            <a:lstStyle/>
            <a:p>
              <a:pPr defTabSz="913765" eaLnBrk="0" hangingPunct="0">
                <a:defRPr/>
              </a:pPr>
              <a:r>
                <a:rPr kumimoji="1" lang="en-US" altLang="zh-CN" sz="525" i="1" dirty="0">
                  <a:solidFill>
                    <a:prstClr val="white"/>
                  </a:solidFill>
                  <a:latin typeface="Times"/>
                  <a:ea typeface="宋体" panose="02010600030101010101" pitchFamily="2" charset="-122"/>
                  <a:cs typeface="Times"/>
                </a:rPr>
                <a:t>G171, B189</a:t>
              </a:r>
              <a:endParaRPr kumimoji="1" lang="zh-CN" altLang="en-US" sz="525" i="1" dirty="0">
                <a:solidFill>
                  <a:prstClr val="white"/>
                </a:solidFill>
                <a:latin typeface="Times"/>
                <a:ea typeface="宋体" panose="02010600030101010101" pitchFamily="2" charset="-122"/>
                <a:cs typeface="Times"/>
              </a:endParaRPr>
            </a:p>
          </p:txBody>
        </p:sp>
      </p:grpSp>
      <p:sp>
        <p:nvSpPr>
          <p:cNvPr id="9" name="文本占位符 2"/>
          <p:cNvSpPr>
            <a:spLocks noGrp="1"/>
          </p:cNvSpPr>
          <p:nvPr>
            <p:ph idx="1"/>
          </p:nvPr>
        </p:nvSpPr>
        <p:spPr>
          <a:xfrm>
            <a:off x="457200" y="1200154"/>
            <a:ext cx="8229600" cy="3394472"/>
          </a:xfrm>
          <a:prstGeom prst="rect">
            <a:avLst/>
          </a:prstGeom>
        </p:spPr>
        <p:txBody>
          <a:bodyPr rtlCol="0">
            <a:normAutofit/>
          </a:bodyPr>
          <a:lstStyle>
            <a:lvl1pPr>
              <a:defRPr sz="2100"/>
            </a:lvl1pPr>
            <a:lvl2pPr>
              <a:defRPr sz="1800"/>
            </a:lvl2pPr>
            <a:lvl3pPr>
              <a:defRPr sz="1500"/>
            </a:lvl3pPr>
            <a:lvl4pPr>
              <a:defRPr sz="1200"/>
            </a:lvl4pPr>
            <a:lvl5pPr>
              <a:defRPr sz="900"/>
            </a:lvl5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lang="zh-CN" altLang="en-US" dirty="0"/>
          </a:p>
        </p:txBody>
      </p:sp>
      <p:sp>
        <p:nvSpPr>
          <p:cNvPr id="14" name="标题 13"/>
          <p:cNvSpPr>
            <a:spLocks noGrp="1"/>
          </p:cNvSpPr>
          <p:nvPr>
            <p:ph type="title"/>
          </p:nvPr>
        </p:nvSpPr>
        <p:spPr/>
        <p:txBody>
          <a:bodyPr/>
          <a:lstStyle>
            <a:lvl1pPr>
              <a:defRPr b="0" i="0">
                <a:solidFill>
                  <a:srgbClr val="005BAA"/>
                </a:solidFill>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2" name="标题占位符 1"/>
          <p:cNvSpPr>
            <a:spLocks noGrp="1" noChangeArrowheads="1"/>
          </p:cNvSpPr>
          <p:nvPr>
            <p:ph type="title"/>
          </p:nvPr>
        </p:nvSpPr>
        <p:spPr bwMode="auto">
          <a:xfrm>
            <a:off x="1430339" y="615204"/>
            <a:ext cx="7419975" cy="448025"/>
          </a:xfrm>
          <a:prstGeom prst="rect">
            <a:avLst/>
          </a:prstGeom>
          <a:noFill/>
          <a:ln w="9525">
            <a:noFill/>
            <a:miter lim="800000"/>
          </a:ln>
        </p:spPr>
        <p:txBody>
          <a:bodyPr vert="horz" wrap="square" lIns="0" tIns="0" rIns="0" bIns="0" numCol="1" anchor="t" anchorCtr="0" compatLnSpc="1"/>
          <a:lstStyle/>
          <a:p>
            <a:pPr lvl="0"/>
            <a:r>
              <a:rPr lang="zh-CN" dirty="0" smtClean="0"/>
              <a:t>单击此处编辑母版标题样式</a:t>
            </a:r>
            <a:endParaRPr lang="zh-CN" dirty="0" smtClean="0"/>
          </a:p>
        </p:txBody>
      </p:sp>
      <p:sp>
        <p:nvSpPr>
          <p:cNvPr id="3" name="文本占位符 2"/>
          <p:cNvSpPr>
            <a:spLocks noGrp="1" noChangeArrowheads="1"/>
          </p:cNvSpPr>
          <p:nvPr>
            <p:ph idx="1"/>
          </p:nvPr>
        </p:nvSpPr>
        <p:spPr bwMode="auto">
          <a:xfrm>
            <a:off x="1452563" y="1200150"/>
            <a:ext cx="7397750" cy="3189685"/>
          </a:xfrm>
          <a:prstGeom prst="rect">
            <a:avLst/>
          </a:prstGeom>
          <a:noFill/>
          <a:ln w="9525">
            <a:noFill/>
            <a:miter lim="800000"/>
          </a:ln>
        </p:spPr>
        <p:txBody>
          <a:bodyPr vert="horz" wrap="square" lIns="0" tIns="0" rIns="0" bIns="0" numCol="1" anchor="t" anchorCtr="0" compatLnSpc="1"/>
          <a:lstStyle>
            <a:lvl1pPr marL="342900" marR="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sz="2000"/>
            </a:lvl1pPr>
            <a:lvl2pPr marL="742950" marR="0" indent="-28575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sz="2000"/>
            </a:lvl2pPr>
            <a:lvl3pPr marL="1143000" marR="0"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3pPr>
            <a:lvl4pPr marL="1600200" marR="0"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4pPr>
            <a:lvl5pPr marL="2057400" marR="0"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5pPr>
          </a:lstStyle>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0" cap="none" spc="0" normalizeH="0" baseline="0" noProof="0" dirty="0" smtClean="0">
                <a:ln>
                  <a:noFill/>
                </a:ln>
                <a:solidFill>
                  <a:srgbClr val="000000"/>
                </a:solidFill>
                <a:effectLst/>
                <a:uLnTx/>
                <a:uFillTx/>
                <a:latin typeface="+mj-lt"/>
                <a:ea typeface="+mj-ea"/>
                <a:cs typeface="+mn-cs"/>
              </a:rPr>
              <a:t>单击此处编辑母版文本样式</a:t>
            </a:r>
            <a:endParaRPr kumimoji="0" lang="zh-CN" altLang="en-US" sz="2000" b="0" i="0" u="none" strike="noStrike" kern="0" cap="none" spc="0" normalizeH="0" baseline="0" noProof="0" dirty="0" smtClean="0">
              <a:ln>
                <a:noFill/>
              </a:ln>
              <a:solidFill>
                <a:srgbClr val="000000"/>
              </a:solidFill>
              <a:effectLst/>
              <a:uLnTx/>
              <a:uFillTx/>
              <a:latin typeface="+mj-lt"/>
              <a:ea typeface="+mj-ea"/>
              <a:cs typeface="+mn-cs"/>
            </a:endParaRPr>
          </a:p>
          <a:p>
            <a:pPr marL="742950" marR="0" lvl="1" indent="-28575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rPr>
              <a:t>二级</a:t>
            </a:r>
            <a:endParaRPr kumimoji="0" lang="zh-CN" altLang="en-US" sz="28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endParaRPr>
          </a:p>
          <a:p>
            <a:pPr marL="1143000" marR="0" lvl="2"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6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rPr>
              <a:t>三级</a:t>
            </a:r>
            <a:endParaRPr kumimoji="0" lang="zh-CN" altLang="en-US" sz="16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endParaRPr>
          </a:p>
          <a:p>
            <a:pPr marL="1600200" marR="0" lvl="3"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rPr>
              <a:t>四级</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endParaRPr>
          </a:p>
          <a:p>
            <a:pPr marL="2057400" marR="0" lvl="4"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2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rPr>
              <a:t>五级</a:t>
            </a:r>
            <a:endParaRPr kumimoji="0" lang="zh-CN" altLang="en-US" sz="12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2" name="标题占位符 1"/>
          <p:cNvSpPr>
            <a:spLocks noGrp="1" noChangeArrowheads="1"/>
          </p:cNvSpPr>
          <p:nvPr>
            <p:ph type="title"/>
          </p:nvPr>
        </p:nvSpPr>
        <p:spPr bwMode="auto">
          <a:xfrm>
            <a:off x="1430339" y="615204"/>
            <a:ext cx="7419975" cy="448025"/>
          </a:xfrm>
          <a:prstGeom prst="rect">
            <a:avLst/>
          </a:prstGeom>
          <a:noFill/>
          <a:ln w="9525">
            <a:noFill/>
            <a:miter lim="800000"/>
          </a:ln>
        </p:spPr>
        <p:txBody>
          <a:bodyPr vert="horz" wrap="square" lIns="0" tIns="0" rIns="0" bIns="0" numCol="1" anchor="t" anchorCtr="0" compatLnSpc="1"/>
          <a:lstStyle/>
          <a:p>
            <a:pPr lvl="0"/>
            <a:r>
              <a:rPr lang="zh-CN" dirty="0" smtClean="0"/>
              <a:t>单击此处编辑母版标题样式</a:t>
            </a:r>
            <a:endParaRPr lang="zh-CN" dirty="0" smtClean="0"/>
          </a:p>
        </p:txBody>
      </p:sp>
      <p:sp>
        <p:nvSpPr>
          <p:cNvPr id="3" name="文本占位符 2"/>
          <p:cNvSpPr>
            <a:spLocks noGrp="1" noChangeArrowheads="1"/>
          </p:cNvSpPr>
          <p:nvPr>
            <p:ph idx="1"/>
          </p:nvPr>
        </p:nvSpPr>
        <p:spPr bwMode="auto">
          <a:xfrm>
            <a:off x="1452563" y="1200150"/>
            <a:ext cx="7397750" cy="3189685"/>
          </a:xfrm>
          <a:prstGeom prst="rect">
            <a:avLst/>
          </a:prstGeom>
          <a:noFill/>
          <a:ln w="9525">
            <a:noFill/>
            <a:miter lim="800000"/>
          </a:ln>
        </p:spPr>
        <p:txBody>
          <a:bodyPr vert="horz" wrap="square" lIns="0" tIns="0" rIns="0" bIns="0" numCol="1" anchor="t" anchorCtr="0" compatLnSpc="1"/>
          <a:lstStyle>
            <a:lvl1pPr marL="342900" marR="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sz="2000"/>
            </a:lvl1pPr>
            <a:lvl2pPr marL="742950" marR="0" indent="-28575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sz="2000"/>
            </a:lvl2pPr>
            <a:lvl3pPr marL="1143000" marR="0"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3pPr>
            <a:lvl4pPr marL="1600200" marR="0"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4pPr>
            <a:lvl5pPr marL="2057400" marR="0"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5pPr>
          </a:lstStyle>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0" cap="none" spc="0" normalizeH="0" baseline="0" noProof="0" dirty="0" smtClean="0">
                <a:ln>
                  <a:noFill/>
                </a:ln>
                <a:solidFill>
                  <a:srgbClr val="000000"/>
                </a:solidFill>
                <a:effectLst/>
                <a:uLnTx/>
                <a:uFillTx/>
                <a:latin typeface="+mj-lt"/>
                <a:ea typeface="+mj-ea"/>
                <a:cs typeface="+mn-cs"/>
              </a:rPr>
              <a:t>单击此处编辑母版文本样式</a:t>
            </a:r>
            <a:endParaRPr kumimoji="0" lang="zh-CN" altLang="en-US" sz="2000" b="0" i="0" u="none" strike="noStrike" kern="0" cap="none" spc="0" normalizeH="0" baseline="0" noProof="0" dirty="0" smtClean="0">
              <a:ln>
                <a:noFill/>
              </a:ln>
              <a:solidFill>
                <a:srgbClr val="000000"/>
              </a:solidFill>
              <a:effectLst/>
              <a:uLnTx/>
              <a:uFillTx/>
              <a:latin typeface="+mj-lt"/>
              <a:ea typeface="+mj-ea"/>
              <a:cs typeface="+mn-cs"/>
            </a:endParaRPr>
          </a:p>
          <a:p>
            <a:pPr marL="742950" marR="0" lvl="1" indent="-28575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rPr>
              <a:t>二级</a:t>
            </a:r>
            <a:endParaRPr kumimoji="0" lang="zh-CN" altLang="en-US" sz="28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endParaRPr>
          </a:p>
          <a:p>
            <a:pPr marL="1143000" marR="0" lvl="2"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6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rPr>
              <a:t>三级</a:t>
            </a:r>
            <a:endParaRPr kumimoji="0" lang="zh-CN" altLang="en-US" sz="16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endParaRPr>
          </a:p>
          <a:p>
            <a:pPr marL="1600200" marR="0" lvl="3"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rPr>
              <a:t>四级</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endParaRPr>
          </a:p>
          <a:p>
            <a:pPr marL="2057400" marR="0" lvl="4"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2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rPr>
              <a:t>五级</a:t>
            </a:r>
            <a:endParaRPr kumimoji="0" lang="zh-CN" altLang="en-US" sz="12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内容占位符 3"/>
          <p:cNvSpPr>
            <a:spLocks noGrp="1"/>
          </p:cNvSpPr>
          <p:nvPr>
            <p:ph sz="quarter" idx="10"/>
          </p:nvPr>
        </p:nvSpPr>
        <p:spPr>
          <a:xfrm>
            <a:off x="333375" y="1331259"/>
            <a:ext cx="8516938" cy="331813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6" y="1200150"/>
            <a:ext cx="4168775" cy="3189685"/>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79951" y="1200150"/>
            <a:ext cx="4170363" cy="3189685"/>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标题 1"/>
          <p:cNvSpPr>
            <a:spLocks noGrp="1"/>
          </p:cNvSpPr>
          <p:nvPr>
            <p:ph type="title"/>
          </p:nvPr>
        </p:nvSpPr>
        <p:spPr>
          <a:xfrm>
            <a:off x="333375" y="341710"/>
            <a:ext cx="8516938" cy="721519"/>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6" y="1200150"/>
            <a:ext cx="4925919" cy="3189685"/>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5459507" y="1200150"/>
            <a:ext cx="3390807" cy="3189685"/>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8"/>
          <p:cNvSpPr>
            <a:spLocks noChangeArrowheads="1"/>
          </p:cNvSpPr>
          <p:nvPr/>
        </p:nvSpPr>
        <p:spPr bwMode="auto">
          <a:xfrm>
            <a:off x="9236075" y="2563813"/>
            <a:ext cx="1360488" cy="1247775"/>
          </a:xfrm>
          <a:prstGeom prst="rect">
            <a:avLst/>
          </a:prstGeom>
          <a:noFill/>
          <a:ln w="9525">
            <a:noFill/>
            <a:miter lim="800000"/>
          </a:ln>
        </p:spPr>
        <p:txBody>
          <a:bodyPr lIns="93442" tIns="46725" rIns="93442" bIns="46725" anchor="b" anchorCtr="1">
            <a:spAutoFit/>
          </a:bodyPr>
          <a:lstStyle/>
          <a:p>
            <a:pPr defTabSz="934720">
              <a:buFontTx/>
              <a:buNone/>
              <a:defRPr/>
            </a:pPr>
            <a:r>
              <a:rPr lang="en-US" sz="900" noProof="1">
                <a:solidFill>
                  <a:prstClr val="white"/>
                </a:solidFill>
                <a:latin typeface="Heiti SC Light"/>
                <a:ea typeface="Heiti SC Light"/>
                <a:cs typeface="Heiti SC Light"/>
              </a:rPr>
              <a:t>T</a:t>
            </a:r>
            <a:r>
              <a:rPr lang="en-US" altLang="zh-CN" sz="900" noProof="1">
                <a:solidFill>
                  <a:prstClr val="white"/>
                </a:solidFill>
                <a:latin typeface="Heiti SC Light"/>
                <a:ea typeface="Heiti SC Light"/>
                <a:cs typeface="Heiti SC Light"/>
              </a:rPr>
              <a:t>itle:</a:t>
            </a:r>
            <a:endParaRPr lang="en-US" altLang="ja-JP" sz="900" noProof="1">
              <a:solidFill>
                <a:prstClr val="white"/>
              </a:solidFill>
              <a:latin typeface="Heiti SC Light"/>
              <a:ea typeface="Heiti SC Light"/>
              <a:cs typeface="Heiti SC Light"/>
            </a:endParaRPr>
          </a:p>
          <a:p>
            <a:pPr defTabSz="934720">
              <a:buFontTx/>
              <a:buNone/>
              <a:defRPr/>
            </a:pPr>
            <a:r>
              <a:rPr lang="en-US" altLang="zh-CN" sz="800" noProof="1">
                <a:solidFill>
                  <a:prstClr val="white"/>
                </a:solidFill>
                <a:latin typeface="Heiti SC Light"/>
                <a:ea typeface="Heiti SC Light"/>
                <a:cs typeface="Heiti SC Light"/>
              </a:rPr>
              <a:t>Type</a:t>
            </a:r>
            <a:r>
              <a:rPr lang="en-US" altLang="ja-JP" sz="800" noProof="1">
                <a:solidFill>
                  <a:prstClr val="white"/>
                </a:solidFill>
                <a:latin typeface="Heiti SC Light"/>
                <a:ea typeface="Heiti SC Light"/>
                <a:cs typeface="Heiti SC Light"/>
              </a:rPr>
              <a:t>: </a:t>
            </a:r>
            <a:r>
              <a:rPr lang="zh-CN" altLang="en-US" sz="800" noProof="1">
                <a:solidFill>
                  <a:prstClr val="white"/>
                </a:solidFill>
                <a:latin typeface="Heiti SC Light"/>
                <a:ea typeface="Heiti SC Light"/>
                <a:cs typeface="Heiti SC Light"/>
              </a:rPr>
              <a:t>微软雅黑</a:t>
            </a:r>
            <a:endParaRPr lang="zh-CN" altLang="zh-CN" sz="800" noProof="1">
              <a:solidFill>
                <a:prstClr val="white"/>
              </a:solidFill>
              <a:latin typeface="Heiti SC Light"/>
              <a:ea typeface="Heiti SC Light"/>
              <a:cs typeface="Heiti SC Light"/>
            </a:endParaRPr>
          </a:p>
          <a:p>
            <a:pPr defTabSz="934720">
              <a:buFontTx/>
              <a:buNone/>
              <a:defRPr/>
            </a:pPr>
            <a:r>
              <a:rPr lang="en-US" sz="800" noProof="1">
                <a:solidFill>
                  <a:prstClr val="white"/>
                </a:solidFill>
                <a:latin typeface="Heiti SC Light"/>
                <a:ea typeface="Heiti SC Light"/>
                <a:cs typeface="Heiti SC Light"/>
              </a:rPr>
              <a:t>S</a:t>
            </a:r>
            <a:r>
              <a:rPr lang="en-US" altLang="zh-CN" sz="800" noProof="1">
                <a:solidFill>
                  <a:prstClr val="white"/>
                </a:solidFill>
                <a:latin typeface="Heiti SC Light"/>
                <a:ea typeface="Heiti SC Light"/>
                <a:cs typeface="Heiti SC Light"/>
              </a:rPr>
              <a:t>ize</a:t>
            </a:r>
            <a:r>
              <a:rPr lang="en-US" sz="800" noProof="1">
                <a:solidFill>
                  <a:prstClr val="white"/>
                </a:solidFill>
                <a:latin typeface="Heiti SC Light"/>
                <a:ea typeface="Heiti SC Light"/>
                <a:cs typeface="Heiti SC Light"/>
              </a:rPr>
              <a:t>：32-</a:t>
            </a:r>
            <a:r>
              <a:rPr lang="en-US" altLang="ja-JP" sz="800" noProof="1">
                <a:solidFill>
                  <a:prstClr val="white"/>
                </a:solidFill>
                <a:latin typeface="Heiti SC Light"/>
                <a:ea typeface="Heiti SC Light"/>
                <a:cs typeface="Heiti SC Light"/>
              </a:rPr>
              <a:t>24-</a:t>
            </a:r>
            <a:r>
              <a:rPr lang="en-US" altLang="zh-CN" sz="800" noProof="1">
                <a:solidFill>
                  <a:prstClr val="white"/>
                </a:solidFill>
                <a:latin typeface="Heiti SC Light"/>
                <a:ea typeface="Heiti SC Light"/>
                <a:cs typeface="Heiti SC Light"/>
              </a:rPr>
              <a:t>pt</a:t>
            </a:r>
            <a:endParaRPr lang="en-US" altLang="ja-JP" sz="800" noProof="1">
              <a:solidFill>
                <a:prstClr val="white"/>
              </a:solidFill>
              <a:latin typeface="Heiti SC Light"/>
              <a:ea typeface="Heiti SC Light"/>
              <a:cs typeface="Heiti SC Light"/>
            </a:endParaRPr>
          </a:p>
          <a:p>
            <a:pPr defTabSz="934720">
              <a:buFontTx/>
              <a:buNone/>
              <a:defRPr/>
            </a:pPr>
            <a:r>
              <a:rPr lang="en-US" sz="800" noProof="1">
                <a:solidFill>
                  <a:prstClr val="white"/>
                </a:solidFill>
                <a:latin typeface="Heiti SC Light"/>
                <a:ea typeface="Heiti SC Light"/>
                <a:cs typeface="Heiti SC Light"/>
              </a:rPr>
              <a:t>C</a:t>
            </a:r>
            <a:r>
              <a:rPr lang="en-US" altLang="zh-CN" sz="800" noProof="1">
                <a:solidFill>
                  <a:prstClr val="white"/>
                </a:solidFill>
                <a:latin typeface="Heiti SC Light"/>
                <a:ea typeface="Heiti SC Light"/>
                <a:cs typeface="Heiti SC Light"/>
              </a:rPr>
              <a:t>olor</a:t>
            </a:r>
            <a:r>
              <a:rPr lang="en-US" sz="800" noProof="1">
                <a:solidFill>
                  <a:prstClr val="white"/>
                </a:solidFill>
                <a:latin typeface="Heiti SC Light"/>
                <a:ea typeface="Heiti SC Light"/>
                <a:cs typeface="Heiti SC Light"/>
              </a:rPr>
              <a:t>：T</a:t>
            </a:r>
            <a:r>
              <a:rPr lang="en-US" altLang="zh-CN" sz="800" noProof="1">
                <a:solidFill>
                  <a:prstClr val="white"/>
                </a:solidFill>
                <a:latin typeface="Heiti SC Light"/>
                <a:ea typeface="Heiti SC Light"/>
                <a:cs typeface="Heiti SC Light"/>
              </a:rPr>
              <a:t>he ZTE blue</a:t>
            </a:r>
            <a:r>
              <a:rPr lang="en-US" altLang="ja-JP" sz="800" noProof="1">
                <a:solidFill>
                  <a:prstClr val="white"/>
                </a:solidFill>
                <a:latin typeface="Heiti SC Light"/>
                <a:ea typeface="Heiti SC Light"/>
                <a:cs typeface="Heiti SC Light"/>
              </a:rPr>
              <a:t> </a:t>
            </a:r>
            <a:endParaRPr lang="en-US" altLang="ja-JP" sz="800" noProof="1">
              <a:solidFill>
                <a:prstClr val="white"/>
              </a:solidFill>
              <a:latin typeface="Heiti SC Light"/>
              <a:ea typeface="Heiti SC Light"/>
              <a:cs typeface="Heiti SC Light"/>
            </a:endParaRPr>
          </a:p>
          <a:p>
            <a:pPr defTabSz="934720">
              <a:buFontTx/>
              <a:buNone/>
              <a:defRPr/>
            </a:pPr>
            <a:endParaRPr lang="en-US" altLang="zh-CN" sz="900" noProof="1">
              <a:solidFill>
                <a:prstClr val="white"/>
              </a:solidFill>
              <a:latin typeface="Heiti SC Light"/>
              <a:ea typeface="Heiti SC Light"/>
              <a:cs typeface="Heiti SC Light"/>
            </a:endParaRPr>
          </a:p>
          <a:p>
            <a:pPr defTabSz="934720">
              <a:buFontTx/>
              <a:buNone/>
              <a:defRPr/>
            </a:pPr>
            <a:r>
              <a:rPr lang="en-US" altLang="zh-CN" sz="900" noProof="1">
                <a:solidFill>
                  <a:prstClr val="white"/>
                </a:solidFill>
                <a:latin typeface="Heiti SC Light"/>
                <a:ea typeface="Heiti SC Light"/>
                <a:cs typeface="Heiti SC Light"/>
              </a:rPr>
              <a:t>Subtitle:</a:t>
            </a:r>
            <a:endParaRPr lang="en-US" altLang="ja-JP" sz="900" noProof="1">
              <a:solidFill>
                <a:prstClr val="white"/>
              </a:solidFill>
              <a:latin typeface="Heiti SC Light"/>
              <a:ea typeface="Heiti SC Light"/>
              <a:cs typeface="Heiti SC Light"/>
            </a:endParaRPr>
          </a:p>
          <a:p>
            <a:pPr defTabSz="934720">
              <a:buFontTx/>
              <a:buNone/>
              <a:defRPr/>
            </a:pPr>
            <a:r>
              <a:rPr lang="en-US" sz="800" noProof="1">
                <a:solidFill>
                  <a:prstClr val="white"/>
                </a:solidFill>
                <a:latin typeface="Heiti SC Light"/>
                <a:ea typeface="Heiti SC Light"/>
                <a:cs typeface="Heiti SC Light"/>
              </a:rPr>
              <a:t>T</a:t>
            </a:r>
            <a:r>
              <a:rPr lang="en-US" altLang="zh-CN" sz="800" noProof="1">
                <a:solidFill>
                  <a:prstClr val="white"/>
                </a:solidFill>
                <a:latin typeface="Heiti SC Light"/>
                <a:ea typeface="Heiti SC Light"/>
                <a:cs typeface="Heiti SC Light"/>
              </a:rPr>
              <a:t>ype</a:t>
            </a:r>
            <a:r>
              <a:rPr lang="en-US" sz="800" noProof="1">
                <a:solidFill>
                  <a:prstClr val="white"/>
                </a:solidFill>
                <a:latin typeface="Heiti SC Light"/>
                <a:ea typeface="Heiti SC Light"/>
                <a:cs typeface="Heiti SC Light"/>
              </a:rPr>
              <a:t>：</a:t>
            </a:r>
            <a:r>
              <a:rPr lang="zh-CN" altLang="en-US" sz="800" noProof="1">
                <a:solidFill>
                  <a:prstClr val="white"/>
                </a:solidFill>
                <a:latin typeface="Heiti SC Light"/>
                <a:ea typeface="Heiti SC Light"/>
                <a:cs typeface="Heiti SC Light"/>
              </a:rPr>
              <a:t>微软雅黑</a:t>
            </a:r>
            <a:endParaRPr lang="zh-CN" altLang="zh-CN" sz="800" noProof="1">
              <a:solidFill>
                <a:prstClr val="white"/>
              </a:solidFill>
              <a:latin typeface="Heiti SC Light"/>
              <a:ea typeface="Heiti SC Light"/>
              <a:cs typeface="Heiti SC Light"/>
            </a:endParaRPr>
          </a:p>
          <a:p>
            <a:pPr defTabSz="934720">
              <a:buFontTx/>
              <a:buNone/>
              <a:defRPr/>
            </a:pPr>
            <a:r>
              <a:rPr lang="en-US" sz="800" noProof="1">
                <a:solidFill>
                  <a:prstClr val="white"/>
                </a:solidFill>
                <a:latin typeface="Heiti SC Light"/>
                <a:ea typeface="Heiti SC Light"/>
                <a:cs typeface="Heiti SC Light"/>
              </a:rPr>
              <a:t>S</a:t>
            </a:r>
            <a:r>
              <a:rPr lang="en-US" altLang="zh-CN" sz="800" noProof="1">
                <a:solidFill>
                  <a:prstClr val="white"/>
                </a:solidFill>
                <a:latin typeface="Heiti SC Light"/>
                <a:ea typeface="Heiti SC Light"/>
                <a:cs typeface="Heiti SC Light"/>
              </a:rPr>
              <a:t>ize</a:t>
            </a:r>
            <a:r>
              <a:rPr lang="en-US" sz="800" noProof="1">
                <a:solidFill>
                  <a:prstClr val="white"/>
                </a:solidFill>
                <a:latin typeface="Heiti SC Light"/>
                <a:ea typeface="Heiti SC Light"/>
                <a:cs typeface="Heiti SC Light"/>
              </a:rPr>
              <a:t>：</a:t>
            </a:r>
            <a:r>
              <a:rPr lang="en-US" altLang="ja-JP" sz="800" noProof="1">
                <a:solidFill>
                  <a:prstClr val="white"/>
                </a:solidFill>
                <a:latin typeface="Heiti SC Light"/>
                <a:ea typeface="Heiti SC Light"/>
                <a:cs typeface="Heiti SC Light"/>
              </a:rPr>
              <a:t>20pt</a:t>
            </a:r>
            <a:endParaRPr lang="en-US" altLang="ja-JP" sz="800" noProof="1">
              <a:solidFill>
                <a:prstClr val="white"/>
              </a:solidFill>
              <a:latin typeface="Heiti SC Light"/>
              <a:ea typeface="Heiti SC Light"/>
              <a:cs typeface="Heiti SC Light"/>
            </a:endParaRPr>
          </a:p>
          <a:p>
            <a:pPr defTabSz="934720">
              <a:buFontTx/>
              <a:buNone/>
              <a:defRPr/>
            </a:pPr>
            <a:r>
              <a:rPr lang="en-US" sz="800" noProof="1">
                <a:solidFill>
                  <a:prstClr val="white"/>
                </a:solidFill>
                <a:latin typeface="Heiti SC Light"/>
                <a:ea typeface="Heiti SC Light"/>
                <a:cs typeface="Heiti SC Light"/>
              </a:rPr>
              <a:t>Color: The </a:t>
            </a:r>
            <a:r>
              <a:rPr lang="en-US" altLang="zh-CN" sz="800" noProof="1">
                <a:solidFill>
                  <a:prstClr val="white"/>
                </a:solidFill>
                <a:latin typeface="Heiti SC Light"/>
                <a:ea typeface="Heiti SC Light"/>
                <a:cs typeface="Heiti SC Light"/>
              </a:rPr>
              <a:t>ZTE green</a:t>
            </a:r>
            <a:endParaRPr lang="en-US" altLang="ja-JP" sz="800" noProof="1">
              <a:solidFill>
                <a:prstClr val="white"/>
              </a:solidFill>
              <a:latin typeface="Heiti SC Light"/>
              <a:ea typeface="Heiti SC Light"/>
              <a:cs typeface="Heiti SC Light"/>
            </a:endParaRPr>
          </a:p>
        </p:txBody>
      </p:sp>
      <p:sp>
        <p:nvSpPr>
          <p:cNvPr id="6" name="TextBox 5"/>
          <p:cNvSpPr txBox="1">
            <a:spLocks noChangeArrowheads="1"/>
          </p:cNvSpPr>
          <p:nvPr/>
        </p:nvSpPr>
        <p:spPr bwMode="auto">
          <a:xfrm>
            <a:off x="5848350" y="4454525"/>
            <a:ext cx="184150" cy="368300"/>
          </a:xfrm>
          <a:prstGeom prst="rect">
            <a:avLst/>
          </a:prstGeom>
          <a:noFill/>
          <a:ln w="9525">
            <a:noFill/>
            <a:miter lim="800000"/>
          </a:ln>
        </p:spPr>
        <p:txBody>
          <a:bodyPr wrap="none">
            <a:spAutoFit/>
          </a:bodyPr>
          <a:lstStyle/>
          <a:p>
            <a:pPr defTabSz="457200">
              <a:buFontTx/>
              <a:buNone/>
              <a:defRPr/>
            </a:pPr>
            <a:endParaRPr lang="en-US">
              <a:solidFill>
                <a:prstClr val="black"/>
              </a:solidFill>
            </a:endParaRPr>
          </a:p>
        </p:txBody>
      </p:sp>
      <p:sp>
        <p:nvSpPr>
          <p:cNvPr id="7" name="TextBox 6"/>
          <p:cNvSpPr txBox="1">
            <a:spLocks noChangeArrowheads="1"/>
          </p:cNvSpPr>
          <p:nvPr/>
        </p:nvSpPr>
        <p:spPr bwMode="auto">
          <a:xfrm>
            <a:off x="4814888" y="4170363"/>
            <a:ext cx="184150" cy="368300"/>
          </a:xfrm>
          <a:prstGeom prst="rect">
            <a:avLst/>
          </a:prstGeom>
          <a:noFill/>
          <a:ln w="9525">
            <a:noFill/>
            <a:miter lim="800000"/>
          </a:ln>
        </p:spPr>
        <p:txBody>
          <a:bodyPr wrap="none">
            <a:spAutoFit/>
          </a:bodyPr>
          <a:lstStyle/>
          <a:p>
            <a:pPr defTabSz="457200">
              <a:buFontTx/>
              <a:buNone/>
              <a:defRPr/>
            </a:pPr>
            <a:endParaRPr lang="en-US">
              <a:solidFill>
                <a:prstClr val="black"/>
              </a:solidFill>
            </a:endParaRPr>
          </a:p>
        </p:txBody>
      </p:sp>
      <p:sp>
        <p:nvSpPr>
          <p:cNvPr id="10" name="TextBox 9"/>
          <p:cNvSpPr txBox="1">
            <a:spLocks noChangeArrowheads="1"/>
          </p:cNvSpPr>
          <p:nvPr/>
        </p:nvSpPr>
        <p:spPr bwMode="auto">
          <a:xfrm>
            <a:off x="4037013" y="3638550"/>
            <a:ext cx="185737" cy="369888"/>
          </a:xfrm>
          <a:prstGeom prst="rect">
            <a:avLst/>
          </a:prstGeom>
          <a:noFill/>
          <a:ln w="9525">
            <a:noFill/>
            <a:miter lim="800000"/>
          </a:ln>
        </p:spPr>
        <p:txBody>
          <a:bodyPr wrap="none">
            <a:spAutoFit/>
          </a:bodyPr>
          <a:lstStyle/>
          <a:p>
            <a:pPr defTabSz="457200">
              <a:buFontTx/>
              <a:buNone/>
              <a:defRPr/>
            </a:pPr>
            <a:endParaRPr lang="en-US">
              <a:solidFill>
                <a:prstClr val="black"/>
              </a:solidFill>
            </a:endParaRPr>
          </a:p>
        </p:txBody>
      </p:sp>
      <p:grpSp>
        <p:nvGrpSpPr>
          <p:cNvPr id="2" name="组 5"/>
          <p:cNvGrpSpPr/>
          <p:nvPr/>
        </p:nvGrpSpPr>
        <p:grpSpPr bwMode="auto">
          <a:xfrm>
            <a:off x="9364663" y="3851275"/>
            <a:ext cx="1392237" cy="989013"/>
            <a:chOff x="9286278" y="1725515"/>
            <a:chExt cx="1392554" cy="989008"/>
          </a:xfrm>
        </p:grpSpPr>
        <p:grpSp>
          <p:nvGrpSpPr>
            <p:cNvPr id="3" name="组 6"/>
            <p:cNvGrpSpPr/>
            <p:nvPr/>
          </p:nvGrpSpPr>
          <p:grpSpPr bwMode="auto">
            <a:xfrm>
              <a:off x="9286278" y="1725515"/>
              <a:ext cx="935158" cy="254390"/>
              <a:chOff x="9286278" y="1725515"/>
              <a:chExt cx="935158" cy="254390"/>
            </a:xfrm>
          </p:grpSpPr>
          <p:sp>
            <p:nvSpPr>
              <p:cNvPr id="18" name="矩形 18"/>
              <p:cNvSpPr/>
              <p:nvPr/>
            </p:nvSpPr>
            <p:spPr>
              <a:xfrm>
                <a:off x="9286278" y="1725515"/>
                <a:ext cx="254058" cy="253999"/>
              </a:xfrm>
              <a:prstGeom prst="rect">
                <a:avLst/>
              </a:prstGeom>
              <a:solidFill>
                <a:srgbClr val="008FD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buFontTx/>
                  <a:buNone/>
                  <a:defRPr/>
                </a:pPr>
                <a:endParaRPr kumimoji="1" lang="zh-CN" altLang="en-US">
                  <a:solidFill>
                    <a:prstClr val="white"/>
                  </a:solidFill>
                </a:endParaRPr>
              </a:p>
            </p:txBody>
          </p:sp>
          <p:sp>
            <p:nvSpPr>
              <p:cNvPr id="19" name="文本框 19"/>
              <p:cNvSpPr txBox="1">
                <a:spLocks noChangeArrowheads="1"/>
              </p:cNvSpPr>
              <p:nvPr/>
            </p:nvSpPr>
            <p:spPr bwMode="auto">
              <a:xfrm>
                <a:off x="9503815" y="1757265"/>
                <a:ext cx="717713" cy="198437"/>
              </a:xfrm>
              <a:prstGeom prst="rect">
                <a:avLst/>
              </a:prstGeom>
              <a:noFill/>
              <a:ln w="9525">
                <a:noFill/>
                <a:miter lim="800000"/>
              </a:ln>
            </p:spPr>
            <p:txBody>
              <a:bodyPr>
                <a:spAutoFit/>
              </a:bodyPr>
              <a:lstStyle/>
              <a:p>
                <a:pPr defTabSz="457200">
                  <a:buFontTx/>
                  <a:buNone/>
                  <a:defRPr/>
                </a:pPr>
                <a:r>
                  <a:rPr kumimoji="1" lang="en-US" altLang="zh-CN" sz="700" i="1">
                    <a:solidFill>
                      <a:prstClr val="white"/>
                    </a:solidFill>
                    <a:latin typeface="Times" pitchFamily="2" charset="0"/>
                    <a:cs typeface="Times" pitchFamily="2" charset="0"/>
                  </a:rPr>
                  <a:t>G143, B212</a:t>
                </a:r>
                <a:endParaRPr kumimoji="1" lang="zh-CN" altLang="en-US" sz="700" i="1">
                  <a:solidFill>
                    <a:prstClr val="white"/>
                  </a:solidFill>
                  <a:latin typeface="Times" pitchFamily="2" charset="0"/>
                  <a:cs typeface="Times" pitchFamily="2" charset="0"/>
                </a:endParaRPr>
              </a:p>
            </p:txBody>
          </p:sp>
        </p:grpSp>
        <p:grpSp>
          <p:nvGrpSpPr>
            <p:cNvPr id="4" name="组 9"/>
            <p:cNvGrpSpPr/>
            <p:nvPr/>
          </p:nvGrpSpPr>
          <p:grpSpPr bwMode="auto">
            <a:xfrm>
              <a:off x="9286278" y="2098975"/>
              <a:ext cx="1199362" cy="254390"/>
              <a:chOff x="9286278" y="2098975"/>
              <a:chExt cx="1199362" cy="254390"/>
            </a:xfrm>
          </p:grpSpPr>
          <p:sp>
            <p:nvSpPr>
              <p:cNvPr id="16" name="矩形 15"/>
              <p:cNvSpPr/>
              <p:nvPr/>
            </p:nvSpPr>
            <p:spPr>
              <a:xfrm>
                <a:off x="9286278" y="2098576"/>
                <a:ext cx="254058" cy="253999"/>
              </a:xfrm>
              <a:prstGeom prst="rect">
                <a:avLst/>
              </a:prstGeom>
              <a:solidFill>
                <a:srgbClr val="8C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buFontTx/>
                  <a:buNone/>
                  <a:defRPr/>
                </a:pPr>
                <a:endParaRPr kumimoji="1" lang="zh-CN" altLang="en-US">
                  <a:solidFill>
                    <a:prstClr val="white"/>
                  </a:solidFill>
                </a:endParaRPr>
              </a:p>
            </p:txBody>
          </p:sp>
          <p:sp>
            <p:nvSpPr>
              <p:cNvPr id="17" name="文本框 15"/>
              <p:cNvSpPr txBox="1">
                <a:spLocks noChangeArrowheads="1"/>
              </p:cNvSpPr>
              <p:nvPr/>
            </p:nvSpPr>
            <p:spPr bwMode="auto">
              <a:xfrm>
                <a:off x="9503815" y="2130326"/>
                <a:ext cx="981298" cy="198436"/>
              </a:xfrm>
              <a:prstGeom prst="rect">
                <a:avLst/>
              </a:prstGeom>
              <a:noFill/>
              <a:ln w="9525">
                <a:noFill/>
                <a:miter lim="800000"/>
              </a:ln>
            </p:spPr>
            <p:txBody>
              <a:bodyPr>
                <a:spAutoFit/>
              </a:bodyPr>
              <a:lstStyle/>
              <a:p>
                <a:pPr defTabSz="457200">
                  <a:buFontTx/>
                  <a:buNone/>
                  <a:defRPr/>
                </a:pPr>
                <a:r>
                  <a:rPr kumimoji="1" lang="en-US" altLang="zh-CN" sz="700" i="1">
                    <a:solidFill>
                      <a:prstClr val="white"/>
                    </a:solidFill>
                    <a:latin typeface="Times" pitchFamily="2" charset="0"/>
                    <a:cs typeface="Times" pitchFamily="2" charset="0"/>
                  </a:rPr>
                  <a:t>R140,G198, B62</a:t>
                </a:r>
                <a:endParaRPr kumimoji="1" lang="zh-CN" altLang="en-US" sz="700" i="1">
                  <a:solidFill>
                    <a:prstClr val="white"/>
                  </a:solidFill>
                  <a:latin typeface="Times" pitchFamily="2" charset="0"/>
                  <a:cs typeface="Times" pitchFamily="2" charset="0"/>
                </a:endParaRPr>
              </a:p>
            </p:txBody>
          </p:sp>
        </p:grpSp>
        <p:sp>
          <p:nvSpPr>
            <p:cNvPr id="14" name="矩形 13"/>
            <p:cNvSpPr/>
            <p:nvPr/>
          </p:nvSpPr>
          <p:spPr>
            <a:xfrm>
              <a:off x="9286278" y="2460524"/>
              <a:ext cx="254058" cy="253999"/>
            </a:xfrm>
            <a:prstGeom prst="rect">
              <a:avLst/>
            </a:prstGeom>
            <a:solidFill>
              <a:srgbClr val="5ACBF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buFontTx/>
                <a:buNone/>
                <a:defRPr/>
              </a:pPr>
              <a:endParaRPr kumimoji="1" lang="zh-CN" altLang="en-US">
                <a:solidFill>
                  <a:prstClr val="white"/>
                </a:solidFill>
              </a:endParaRPr>
            </a:p>
          </p:txBody>
        </p:sp>
        <p:sp>
          <p:nvSpPr>
            <p:cNvPr id="15" name="文本框 12"/>
            <p:cNvSpPr txBox="1">
              <a:spLocks noChangeArrowheads="1"/>
            </p:cNvSpPr>
            <p:nvPr/>
          </p:nvSpPr>
          <p:spPr bwMode="auto">
            <a:xfrm>
              <a:off x="9503815" y="2490686"/>
              <a:ext cx="1175017" cy="200024"/>
            </a:xfrm>
            <a:prstGeom prst="rect">
              <a:avLst/>
            </a:prstGeom>
            <a:noFill/>
            <a:ln w="9525">
              <a:noFill/>
              <a:miter lim="800000"/>
            </a:ln>
          </p:spPr>
          <p:txBody>
            <a:bodyPr>
              <a:spAutoFit/>
            </a:bodyPr>
            <a:lstStyle/>
            <a:p>
              <a:pPr defTabSz="457200">
                <a:buFontTx/>
                <a:buNone/>
                <a:defRPr/>
              </a:pPr>
              <a:r>
                <a:rPr kumimoji="1" lang="en-US" altLang="zh-CN" sz="700" i="1">
                  <a:solidFill>
                    <a:prstClr val="white"/>
                  </a:solidFill>
                  <a:latin typeface="Times" pitchFamily="2" charset="0"/>
                  <a:cs typeface="Times" pitchFamily="2" charset="0"/>
                </a:rPr>
                <a:t>R90,G203, B245</a:t>
              </a:r>
              <a:endParaRPr kumimoji="1" lang="zh-CN" altLang="en-US" sz="700" i="1">
                <a:solidFill>
                  <a:prstClr val="white"/>
                </a:solidFill>
                <a:latin typeface="Times" pitchFamily="2" charset="0"/>
                <a:cs typeface="Times" pitchFamily="2" charset="0"/>
              </a:endParaRPr>
            </a:p>
          </p:txBody>
        </p:sp>
      </p:grpSp>
      <p:sp>
        <p:nvSpPr>
          <p:cNvPr id="20" name="TextBox 18"/>
          <p:cNvSpPr txBox="1">
            <a:spLocks noChangeArrowheads="1"/>
          </p:cNvSpPr>
          <p:nvPr/>
        </p:nvSpPr>
        <p:spPr bwMode="auto">
          <a:xfrm>
            <a:off x="8153400" y="1016000"/>
            <a:ext cx="914400" cy="914400"/>
          </a:xfrm>
          <a:prstGeom prst="rect">
            <a:avLst/>
          </a:prstGeom>
          <a:noFill/>
          <a:ln w="9525">
            <a:noFill/>
            <a:miter lim="800000"/>
          </a:ln>
        </p:spPr>
        <p:txBody>
          <a:bodyPr wrap="none" lIns="0" tIns="0" rIns="0" bIns="0"/>
          <a:lstStyle/>
          <a:p>
            <a:pPr defTabSz="457200">
              <a:buFontTx/>
              <a:buNone/>
              <a:defRPr/>
            </a:pPr>
            <a:endParaRPr kumimoji="1" lang="en-US">
              <a:solidFill>
                <a:prstClr val="black"/>
              </a:solidFill>
            </a:endParaRPr>
          </a:p>
        </p:txBody>
      </p:sp>
      <p:sp>
        <p:nvSpPr>
          <p:cNvPr id="21" name="TextBox 19"/>
          <p:cNvSpPr txBox="1">
            <a:spLocks noChangeArrowheads="1"/>
          </p:cNvSpPr>
          <p:nvPr/>
        </p:nvSpPr>
        <p:spPr bwMode="auto">
          <a:xfrm>
            <a:off x="4864100" y="3378200"/>
            <a:ext cx="914400" cy="914400"/>
          </a:xfrm>
          <a:prstGeom prst="rect">
            <a:avLst/>
          </a:prstGeom>
          <a:noFill/>
          <a:ln w="9525">
            <a:noFill/>
            <a:miter lim="800000"/>
          </a:ln>
        </p:spPr>
        <p:txBody>
          <a:bodyPr wrap="none" lIns="0" tIns="0" rIns="0" bIns="0"/>
          <a:lstStyle/>
          <a:p>
            <a:pPr defTabSz="457200">
              <a:buFontTx/>
              <a:buNone/>
              <a:defRPr/>
            </a:pPr>
            <a:endParaRPr kumimoji="1" lang="en-US">
              <a:solidFill>
                <a:prstClr val="black"/>
              </a:solidFill>
            </a:endParaRPr>
          </a:p>
        </p:txBody>
      </p:sp>
      <p:sp>
        <p:nvSpPr>
          <p:cNvPr id="9" name="副标题 2"/>
          <p:cNvSpPr>
            <a:spLocks noGrp="1"/>
          </p:cNvSpPr>
          <p:nvPr>
            <p:ph type="subTitle" idx="1"/>
          </p:nvPr>
        </p:nvSpPr>
        <p:spPr>
          <a:xfrm>
            <a:off x="430210" y="1408168"/>
            <a:ext cx="6400800" cy="562760"/>
          </a:xfrm>
        </p:spPr>
        <p:txBody>
          <a:bodyPr>
            <a:normAutofit/>
          </a:bodyPr>
          <a:lstStyle>
            <a:lvl1pPr marL="0" indent="0" algn="l">
              <a:lnSpc>
                <a:spcPct val="100000"/>
              </a:lnSpc>
              <a:buNone/>
              <a:defRPr kumimoji="1" lang="zh-CN" altLang="en-US" sz="2000" b="0" i="0" kern="1200" dirty="0">
                <a:solidFill>
                  <a:srgbClr val="8CC63E"/>
                </a:solidFill>
                <a:latin typeface="+mn-lt"/>
                <a:ea typeface="微软雅黑" panose="020B0503020204020204" pitchFamily="34" charset="-122"/>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35" name="Text Placeholder 34"/>
          <p:cNvSpPr>
            <a:spLocks noGrp="1"/>
          </p:cNvSpPr>
          <p:nvPr>
            <p:ph type="body" sz="quarter" idx="10"/>
          </p:nvPr>
        </p:nvSpPr>
        <p:spPr>
          <a:xfrm>
            <a:off x="430622" y="2391270"/>
            <a:ext cx="4478338" cy="1006822"/>
          </a:xfrm>
        </p:spPr>
        <p:txBody>
          <a:bodyPr>
            <a:normAutofit/>
          </a:bodyPr>
          <a:lstStyle>
            <a:lvl1pPr marL="0" indent="0">
              <a:buNone/>
              <a:defRPr sz="1400">
                <a:solidFill>
                  <a:srgbClr val="FFFFFF"/>
                </a:solidFill>
                <a:latin typeface="微软雅黑" panose="020B0503020204020204" pitchFamily="34" charset="-122"/>
                <a:ea typeface="Heiti SC Light"/>
                <a:cs typeface="微软雅黑" panose="020B0503020204020204" pitchFamily="34" charset="-122"/>
              </a:defRPr>
            </a:lvl1pPr>
          </a:lstStyle>
          <a:p>
            <a:pPr lvl="0"/>
            <a:r>
              <a:rPr lang="zh-CN" altLang="en-US" smtClean="0"/>
              <a:t>单击此处编辑母版文本样式</a:t>
            </a:r>
            <a:endParaRPr lang="zh-CN" altLang="en-US" smtClean="0"/>
          </a:p>
        </p:txBody>
      </p:sp>
      <p:sp>
        <p:nvSpPr>
          <p:cNvPr id="8" name="标题 1"/>
          <p:cNvSpPr>
            <a:spLocks noGrp="1"/>
          </p:cNvSpPr>
          <p:nvPr>
            <p:ph type="ctrTitle"/>
          </p:nvPr>
        </p:nvSpPr>
        <p:spPr>
          <a:xfrm>
            <a:off x="430210" y="955082"/>
            <a:ext cx="6400800" cy="444238"/>
          </a:xfrm>
        </p:spPr>
        <p:txBody>
          <a:bodyPr>
            <a:noAutofit/>
          </a:bodyPr>
          <a:lstStyle>
            <a:lvl1pPr algn="l">
              <a:defRPr kumimoji="1" lang="zh-CN" altLang="en-US" sz="2400" b="1" i="0" kern="1200" dirty="0">
                <a:solidFill>
                  <a:schemeClr val="bg1"/>
                </a:solidFill>
                <a:latin typeface="+mn-lt"/>
                <a:ea typeface="微软雅黑" panose="020B0503020204020204" pitchFamily="34" charset="-122"/>
                <a:cs typeface="+mn-cs"/>
              </a:defRPr>
            </a:lvl1pPr>
          </a:lstStyle>
          <a:p>
            <a:r>
              <a:rPr lang="zh-CN" altLang="en-US" smtClean="0"/>
              <a:t>单击此处编辑母版标题样式</a:t>
            </a:r>
            <a:endParaRPr lang="zh-CN" altLang="en-US" dirty="0"/>
          </a:p>
        </p:txBody>
      </p:sp>
      <p:pic>
        <p:nvPicPr>
          <p:cNvPr id="23" name="Picture 19" descr="1-01"/>
          <p:cNvPicPr>
            <a:picLocks noChangeAspect="1" noChangeArrowheads="1"/>
          </p:cNvPicPr>
          <p:nvPr userDrawn="1"/>
        </p:nvPicPr>
        <p:blipFill>
          <a:blip r:embed="rId3" cstate="print"/>
          <a:srcRect/>
          <a:stretch>
            <a:fillRect/>
          </a:stretch>
        </p:blipFill>
        <p:spPr bwMode="auto">
          <a:xfrm>
            <a:off x="7158038" y="69850"/>
            <a:ext cx="1789112" cy="1343025"/>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内容">
    <p:spTree>
      <p:nvGrpSpPr>
        <p:cNvPr id="1" name=""/>
        <p:cNvGrpSpPr/>
        <p:nvPr/>
      </p:nvGrpSpPr>
      <p:grpSpPr>
        <a:xfrm>
          <a:off x="0" y="0"/>
          <a:ext cx="0" cy="0"/>
          <a:chOff x="0" y="0"/>
          <a:chExt cx="0" cy="0"/>
        </a:xfrm>
      </p:grpSpPr>
      <p:pic>
        <p:nvPicPr>
          <p:cNvPr id="20" name="Picture 2" descr="ZTE-PPT-16x9-03"/>
          <p:cNvPicPr>
            <a:picLocks noChangeAspect="1" noChangeArrowheads="1"/>
          </p:cNvPicPr>
          <p:nvPr userDrawn="1"/>
        </p:nvPicPr>
        <p:blipFill>
          <a:blip r:embed="rId2" cstate="print"/>
          <a:srcRect/>
          <a:stretch>
            <a:fillRect/>
          </a:stretch>
        </p:blipFill>
        <p:spPr bwMode="auto">
          <a:xfrm>
            <a:off x="0" y="0"/>
            <a:ext cx="9144000" cy="5143500"/>
          </a:xfrm>
          <a:prstGeom prst="rect">
            <a:avLst/>
          </a:prstGeom>
          <a:noFill/>
          <a:ln w="9525">
            <a:noFill/>
            <a:miter lim="800000"/>
            <a:headEnd/>
            <a:tailEnd/>
          </a:ln>
        </p:spPr>
      </p:pic>
      <p:sp>
        <p:nvSpPr>
          <p:cNvPr id="4" name="Rectangle 8"/>
          <p:cNvSpPr>
            <a:spLocks noChangeArrowheads="1"/>
          </p:cNvSpPr>
          <p:nvPr/>
        </p:nvSpPr>
        <p:spPr bwMode="auto">
          <a:xfrm>
            <a:off x="9236075" y="2874328"/>
            <a:ext cx="1360488" cy="937260"/>
          </a:xfrm>
          <a:prstGeom prst="rect">
            <a:avLst/>
          </a:prstGeom>
          <a:noFill/>
          <a:ln w="9525">
            <a:noFill/>
            <a:miter lim="800000"/>
          </a:ln>
        </p:spPr>
        <p:txBody>
          <a:bodyPr lIns="70081" tIns="35043" rIns="70081" bIns="35043" anchor="b" anchorCtr="1">
            <a:spAutoFit/>
          </a:bodyPr>
          <a:lstStyle/>
          <a:p>
            <a:pPr defTabSz="934720">
              <a:buFontTx/>
              <a:buNone/>
              <a:defRPr/>
            </a:pPr>
            <a:r>
              <a:rPr lang="en-US" sz="675" noProof="1">
                <a:solidFill>
                  <a:prstClr val="white"/>
                </a:solidFill>
                <a:latin typeface="Heiti SC Light"/>
                <a:ea typeface="Heiti SC Light"/>
                <a:cs typeface="Heiti SC Light"/>
              </a:rPr>
              <a:t>T</a:t>
            </a:r>
            <a:r>
              <a:rPr lang="en-US" altLang="zh-CN" sz="675" noProof="1">
                <a:solidFill>
                  <a:prstClr val="white"/>
                </a:solidFill>
                <a:latin typeface="Heiti SC Light"/>
                <a:ea typeface="Heiti SC Light"/>
                <a:cs typeface="Heiti SC Light"/>
              </a:rPr>
              <a:t>itle:</a:t>
            </a:r>
            <a:endParaRPr lang="en-US" altLang="ja-JP" sz="675" noProof="1">
              <a:solidFill>
                <a:prstClr val="white"/>
              </a:solidFill>
              <a:latin typeface="Heiti SC Light"/>
              <a:ea typeface="Heiti SC Light"/>
              <a:cs typeface="Heiti SC Light"/>
            </a:endParaRPr>
          </a:p>
          <a:p>
            <a:pPr defTabSz="934720">
              <a:buFontTx/>
              <a:buNone/>
              <a:defRPr/>
            </a:pPr>
            <a:r>
              <a:rPr lang="en-US" altLang="zh-CN" sz="600" noProof="1">
                <a:solidFill>
                  <a:prstClr val="white"/>
                </a:solidFill>
                <a:latin typeface="Heiti SC Light"/>
                <a:ea typeface="Heiti SC Light"/>
                <a:cs typeface="Heiti SC Light"/>
              </a:rPr>
              <a:t>Type</a:t>
            </a:r>
            <a:r>
              <a:rPr lang="en-US" altLang="ja-JP" sz="600" noProof="1">
                <a:solidFill>
                  <a:prstClr val="white"/>
                </a:solidFill>
                <a:latin typeface="Heiti SC Light"/>
                <a:ea typeface="Heiti SC Light"/>
                <a:cs typeface="Heiti SC Light"/>
              </a:rPr>
              <a:t>: </a:t>
            </a:r>
            <a:r>
              <a:rPr lang="zh-CN" altLang="en-US" sz="600" noProof="1">
                <a:solidFill>
                  <a:prstClr val="white"/>
                </a:solidFill>
                <a:latin typeface="Heiti SC Light"/>
                <a:ea typeface="Heiti SC Light"/>
                <a:cs typeface="Heiti SC Light"/>
              </a:rPr>
              <a:t>微软雅黑</a:t>
            </a:r>
            <a:endParaRPr lang="zh-CN" altLang="zh-CN" sz="600" noProof="1">
              <a:solidFill>
                <a:prstClr val="white"/>
              </a:solidFill>
              <a:latin typeface="Heiti SC Light"/>
              <a:ea typeface="Heiti SC Light"/>
              <a:cs typeface="Heiti SC Light"/>
            </a:endParaRPr>
          </a:p>
          <a:p>
            <a:pPr defTabSz="934720">
              <a:buFontTx/>
              <a:buNone/>
              <a:defRPr/>
            </a:pPr>
            <a:r>
              <a:rPr lang="en-US" sz="600" noProof="1">
                <a:solidFill>
                  <a:prstClr val="white"/>
                </a:solidFill>
                <a:latin typeface="Heiti SC Light"/>
                <a:ea typeface="Heiti SC Light"/>
                <a:cs typeface="Heiti SC Light"/>
              </a:rPr>
              <a:t>S</a:t>
            </a:r>
            <a:r>
              <a:rPr lang="en-US" altLang="zh-CN" sz="600" noProof="1">
                <a:solidFill>
                  <a:prstClr val="white"/>
                </a:solidFill>
                <a:latin typeface="Heiti SC Light"/>
                <a:ea typeface="Heiti SC Light"/>
                <a:cs typeface="Heiti SC Light"/>
              </a:rPr>
              <a:t>ize</a:t>
            </a:r>
            <a:r>
              <a:rPr lang="en-US" sz="600" noProof="1">
                <a:solidFill>
                  <a:prstClr val="white"/>
                </a:solidFill>
                <a:latin typeface="Heiti SC Light"/>
                <a:ea typeface="Heiti SC Light"/>
                <a:cs typeface="Heiti SC Light"/>
              </a:rPr>
              <a:t>：</a:t>
            </a:r>
            <a:r>
              <a:rPr lang="en-US" altLang="ja-JP" sz="600" noProof="1">
                <a:solidFill>
                  <a:prstClr val="white"/>
                </a:solidFill>
                <a:latin typeface="Heiti SC Light"/>
                <a:ea typeface="Heiti SC Light"/>
                <a:cs typeface="Heiti SC Light"/>
              </a:rPr>
              <a:t>24-</a:t>
            </a:r>
            <a:r>
              <a:rPr lang="en-US" altLang="zh-CN" sz="600" noProof="1">
                <a:solidFill>
                  <a:prstClr val="white"/>
                </a:solidFill>
                <a:latin typeface="Heiti SC Light"/>
                <a:ea typeface="Heiti SC Light"/>
                <a:cs typeface="Heiti SC Light"/>
              </a:rPr>
              <a:t>pt</a:t>
            </a:r>
            <a:endParaRPr lang="en-US" altLang="ja-JP" sz="600" noProof="1">
              <a:solidFill>
                <a:prstClr val="white"/>
              </a:solidFill>
              <a:latin typeface="Heiti SC Light"/>
              <a:ea typeface="Heiti SC Light"/>
              <a:cs typeface="Heiti SC Light"/>
            </a:endParaRPr>
          </a:p>
          <a:p>
            <a:pPr defTabSz="934720">
              <a:buFontTx/>
              <a:buNone/>
              <a:defRPr/>
            </a:pPr>
            <a:r>
              <a:rPr lang="en-US" sz="600" noProof="1">
                <a:solidFill>
                  <a:prstClr val="white"/>
                </a:solidFill>
                <a:latin typeface="Heiti SC Light"/>
                <a:ea typeface="Heiti SC Light"/>
                <a:cs typeface="Heiti SC Light"/>
              </a:rPr>
              <a:t>C</a:t>
            </a:r>
            <a:r>
              <a:rPr lang="en-US" altLang="zh-CN" sz="600" noProof="1">
                <a:solidFill>
                  <a:prstClr val="white"/>
                </a:solidFill>
                <a:latin typeface="Heiti SC Light"/>
                <a:ea typeface="Heiti SC Light"/>
                <a:cs typeface="Heiti SC Light"/>
              </a:rPr>
              <a:t>olor</a:t>
            </a:r>
            <a:r>
              <a:rPr lang="en-US" sz="600" noProof="1">
                <a:solidFill>
                  <a:prstClr val="white"/>
                </a:solidFill>
                <a:latin typeface="Heiti SC Light"/>
                <a:ea typeface="Heiti SC Light"/>
                <a:cs typeface="Heiti SC Light"/>
              </a:rPr>
              <a:t>：T</a:t>
            </a:r>
            <a:r>
              <a:rPr lang="en-US" altLang="zh-CN" sz="600" noProof="1">
                <a:solidFill>
                  <a:prstClr val="white"/>
                </a:solidFill>
                <a:latin typeface="Heiti SC Light"/>
                <a:ea typeface="Heiti SC Light"/>
                <a:cs typeface="Heiti SC Light"/>
              </a:rPr>
              <a:t>he ZTE blue</a:t>
            </a:r>
            <a:r>
              <a:rPr lang="en-US" altLang="ja-JP" sz="600" noProof="1">
                <a:solidFill>
                  <a:prstClr val="white"/>
                </a:solidFill>
                <a:latin typeface="Heiti SC Light"/>
                <a:ea typeface="Heiti SC Light"/>
                <a:cs typeface="Heiti SC Light"/>
              </a:rPr>
              <a:t> </a:t>
            </a:r>
            <a:endParaRPr lang="en-US" altLang="ja-JP" sz="600" noProof="1">
              <a:solidFill>
                <a:prstClr val="white"/>
              </a:solidFill>
              <a:latin typeface="Heiti SC Light"/>
              <a:ea typeface="Heiti SC Light"/>
              <a:cs typeface="Heiti SC Light"/>
            </a:endParaRPr>
          </a:p>
          <a:p>
            <a:pPr defTabSz="934720">
              <a:buFontTx/>
              <a:buNone/>
              <a:defRPr/>
            </a:pPr>
            <a:endParaRPr lang="en-US" altLang="zh-CN" sz="675" noProof="1">
              <a:solidFill>
                <a:prstClr val="white"/>
              </a:solidFill>
              <a:latin typeface="Heiti SC Light"/>
              <a:ea typeface="Heiti SC Light"/>
              <a:cs typeface="Heiti SC Light"/>
            </a:endParaRPr>
          </a:p>
          <a:p>
            <a:pPr defTabSz="934720">
              <a:buFontTx/>
              <a:buNone/>
              <a:defRPr/>
            </a:pPr>
            <a:r>
              <a:rPr lang="en-US" altLang="zh-CN" sz="675" noProof="1">
                <a:solidFill>
                  <a:prstClr val="white"/>
                </a:solidFill>
                <a:latin typeface="Heiti SC Light"/>
                <a:ea typeface="Heiti SC Light"/>
                <a:cs typeface="Heiti SC Light"/>
              </a:rPr>
              <a:t>Subtitle:</a:t>
            </a:r>
            <a:endParaRPr lang="en-US" altLang="ja-JP" sz="675" noProof="1">
              <a:solidFill>
                <a:prstClr val="white"/>
              </a:solidFill>
              <a:latin typeface="Heiti SC Light"/>
              <a:ea typeface="Heiti SC Light"/>
              <a:cs typeface="Heiti SC Light"/>
            </a:endParaRPr>
          </a:p>
          <a:p>
            <a:pPr defTabSz="934720">
              <a:buFontTx/>
              <a:buNone/>
              <a:defRPr/>
            </a:pPr>
            <a:r>
              <a:rPr lang="en-US" sz="600" noProof="1">
                <a:solidFill>
                  <a:prstClr val="white"/>
                </a:solidFill>
                <a:latin typeface="Heiti SC Light"/>
                <a:ea typeface="Heiti SC Light"/>
                <a:cs typeface="Heiti SC Light"/>
              </a:rPr>
              <a:t>T</a:t>
            </a:r>
            <a:r>
              <a:rPr lang="en-US" altLang="zh-CN" sz="600" noProof="1">
                <a:solidFill>
                  <a:prstClr val="white"/>
                </a:solidFill>
                <a:latin typeface="Heiti SC Light"/>
                <a:ea typeface="Heiti SC Light"/>
                <a:cs typeface="Heiti SC Light"/>
              </a:rPr>
              <a:t>ype</a:t>
            </a:r>
            <a:r>
              <a:rPr lang="zh-CN" altLang="en-US" sz="600" noProof="1">
                <a:solidFill>
                  <a:prstClr val="white"/>
                </a:solidFill>
                <a:latin typeface="Heiti SC Light"/>
                <a:ea typeface="Heiti SC Light"/>
                <a:cs typeface="Heiti SC Light"/>
              </a:rPr>
              <a:t>：微软雅黑</a:t>
            </a:r>
            <a:endParaRPr lang="zh-CN" altLang="zh-CN" sz="600" noProof="1">
              <a:solidFill>
                <a:prstClr val="white"/>
              </a:solidFill>
              <a:latin typeface="Heiti SC Light"/>
              <a:ea typeface="Heiti SC Light"/>
              <a:cs typeface="Heiti SC Light"/>
            </a:endParaRPr>
          </a:p>
          <a:p>
            <a:pPr defTabSz="934720">
              <a:buFontTx/>
              <a:buNone/>
              <a:defRPr/>
            </a:pPr>
            <a:r>
              <a:rPr lang="en-US" sz="600" noProof="1">
                <a:solidFill>
                  <a:prstClr val="white"/>
                </a:solidFill>
                <a:latin typeface="Heiti SC Light"/>
                <a:ea typeface="Heiti SC Light"/>
                <a:cs typeface="Heiti SC Light"/>
              </a:rPr>
              <a:t>S</a:t>
            </a:r>
            <a:r>
              <a:rPr lang="en-US" altLang="zh-CN" sz="600" noProof="1">
                <a:solidFill>
                  <a:prstClr val="white"/>
                </a:solidFill>
                <a:latin typeface="Heiti SC Light"/>
                <a:ea typeface="Heiti SC Light"/>
                <a:cs typeface="Heiti SC Light"/>
              </a:rPr>
              <a:t>ize</a:t>
            </a:r>
            <a:r>
              <a:rPr lang="en-US" sz="600" noProof="1">
                <a:solidFill>
                  <a:prstClr val="white"/>
                </a:solidFill>
                <a:latin typeface="Heiti SC Light"/>
                <a:ea typeface="Heiti SC Light"/>
                <a:cs typeface="Heiti SC Light"/>
              </a:rPr>
              <a:t>：</a:t>
            </a:r>
            <a:r>
              <a:rPr lang="en-US" altLang="ja-JP" sz="600" noProof="1">
                <a:solidFill>
                  <a:prstClr val="white"/>
                </a:solidFill>
                <a:latin typeface="Heiti SC Light"/>
                <a:ea typeface="Heiti SC Light"/>
                <a:cs typeface="Heiti SC Light"/>
              </a:rPr>
              <a:t>18pt</a:t>
            </a:r>
            <a:endParaRPr lang="en-US" altLang="ja-JP" sz="600" noProof="1">
              <a:solidFill>
                <a:prstClr val="white"/>
              </a:solidFill>
              <a:latin typeface="Heiti SC Light"/>
              <a:ea typeface="Heiti SC Light"/>
              <a:cs typeface="Heiti SC Light"/>
            </a:endParaRPr>
          </a:p>
          <a:p>
            <a:pPr defTabSz="934720">
              <a:buFontTx/>
              <a:buNone/>
              <a:defRPr/>
            </a:pPr>
            <a:r>
              <a:rPr lang="en-US" sz="600" noProof="1">
                <a:solidFill>
                  <a:prstClr val="white"/>
                </a:solidFill>
                <a:latin typeface="Heiti SC Light"/>
                <a:ea typeface="Heiti SC Light"/>
                <a:cs typeface="Heiti SC Light"/>
              </a:rPr>
              <a:t>Color: The </a:t>
            </a:r>
            <a:r>
              <a:rPr lang="en-US" altLang="zh-CN" sz="600" noProof="1">
                <a:solidFill>
                  <a:prstClr val="white"/>
                </a:solidFill>
                <a:latin typeface="Heiti SC Light"/>
                <a:ea typeface="Heiti SC Light"/>
                <a:cs typeface="Heiti SC Light"/>
              </a:rPr>
              <a:t>ZTE green</a:t>
            </a:r>
            <a:endParaRPr lang="en-US" altLang="ja-JP" sz="600" noProof="1">
              <a:solidFill>
                <a:prstClr val="white"/>
              </a:solidFill>
              <a:latin typeface="Heiti SC Light"/>
              <a:ea typeface="Heiti SC Light"/>
              <a:cs typeface="Heiti SC Light"/>
            </a:endParaRPr>
          </a:p>
        </p:txBody>
      </p:sp>
      <p:grpSp>
        <p:nvGrpSpPr>
          <p:cNvPr id="2" name="组 5"/>
          <p:cNvGrpSpPr/>
          <p:nvPr/>
        </p:nvGrpSpPr>
        <p:grpSpPr bwMode="auto">
          <a:xfrm>
            <a:off x="9364664" y="3851276"/>
            <a:ext cx="1392237" cy="989013"/>
            <a:chOff x="9286278" y="1725515"/>
            <a:chExt cx="1392554" cy="989008"/>
          </a:xfrm>
        </p:grpSpPr>
        <p:grpSp>
          <p:nvGrpSpPr>
            <p:cNvPr id="3" name="组 6"/>
            <p:cNvGrpSpPr/>
            <p:nvPr/>
          </p:nvGrpSpPr>
          <p:grpSpPr bwMode="auto">
            <a:xfrm>
              <a:off x="9286278" y="1725515"/>
              <a:ext cx="935250" cy="253999"/>
              <a:chOff x="9286278" y="1725515"/>
              <a:chExt cx="935250" cy="253999"/>
            </a:xfrm>
          </p:grpSpPr>
          <p:sp>
            <p:nvSpPr>
              <p:cNvPr id="13" name="矩形 18"/>
              <p:cNvSpPr/>
              <p:nvPr/>
            </p:nvSpPr>
            <p:spPr>
              <a:xfrm>
                <a:off x="9286278" y="1725515"/>
                <a:ext cx="254058" cy="253999"/>
              </a:xfrm>
              <a:prstGeom prst="rect">
                <a:avLst/>
              </a:prstGeom>
              <a:solidFill>
                <a:srgbClr val="008FD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sz="100">
                  <a:solidFill>
                    <a:prstClr val="white"/>
                  </a:solidFill>
                </a:endParaRPr>
              </a:p>
            </p:txBody>
          </p:sp>
          <p:sp>
            <p:nvSpPr>
              <p:cNvPr id="15" name="文本框 19"/>
              <p:cNvSpPr txBox="1">
                <a:spLocks noChangeArrowheads="1"/>
              </p:cNvSpPr>
              <p:nvPr/>
            </p:nvSpPr>
            <p:spPr bwMode="auto">
              <a:xfrm>
                <a:off x="9503815" y="1757265"/>
                <a:ext cx="717713" cy="172719"/>
              </a:xfrm>
              <a:prstGeom prst="rect">
                <a:avLst/>
              </a:prstGeom>
              <a:noFill/>
              <a:ln w="9525">
                <a:noFill/>
                <a:miter lim="800000"/>
              </a:ln>
            </p:spPr>
            <p:txBody>
              <a:bodyPr>
                <a:spAutoFit/>
              </a:bodyPr>
              <a:lstStyle/>
              <a:p>
                <a:pPr>
                  <a:buFontTx/>
                  <a:buNone/>
                  <a:defRPr/>
                </a:pPr>
                <a:r>
                  <a:rPr kumimoji="1" lang="en-US" altLang="zh-CN" sz="525" i="1" dirty="0">
                    <a:solidFill>
                      <a:prstClr val="white"/>
                    </a:solidFill>
                    <a:latin typeface="Times" pitchFamily="2" charset="0"/>
                    <a:cs typeface="Times" pitchFamily="2" charset="0"/>
                  </a:rPr>
                  <a:t>G143, B212</a:t>
                </a:r>
                <a:endParaRPr kumimoji="1" lang="zh-CN" altLang="en-US" sz="525" i="1">
                  <a:solidFill>
                    <a:prstClr val="white"/>
                  </a:solidFill>
                  <a:latin typeface="Times" pitchFamily="2" charset="0"/>
                  <a:cs typeface="Times" pitchFamily="2" charset="0"/>
                </a:endParaRPr>
              </a:p>
            </p:txBody>
          </p:sp>
        </p:grpSp>
        <p:grpSp>
          <p:nvGrpSpPr>
            <p:cNvPr id="5" name="组 9"/>
            <p:cNvGrpSpPr/>
            <p:nvPr/>
          </p:nvGrpSpPr>
          <p:grpSpPr bwMode="auto">
            <a:xfrm>
              <a:off x="9286278" y="2098576"/>
              <a:ext cx="1198835" cy="253999"/>
              <a:chOff x="9286278" y="2098576"/>
              <a:chExt cx="1198835" cy="253999"/>
            </a:xfrm>
          </p:grpSpPr>
          <p:sp>
            <p:nvSpPr>
              <p:cNvPr id="11" name="矩形 14"/>
              <p:cNvSpPr/>
              <p:nvPr/>
            </p:nvSpPr>
            <p:spPr>
              <a:xfrm>
                <a:off x="9286278" y="2098576"/>
                <a:ext cx="254058" cy="253999"/>
              </a:xfrm>
              <a:prstGeom prst="rect">
                <a:avLst/>
              </a:prstGeom>
              <a:solidFill>
                <a:srgbClr val="8CC63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sz="100">
                  <a:solidFill>
                    <a:prstClr val="white"/>
                  </a:solidFill>
                </a:endParaRPr>
              </a:p>
            </p:txBody>
          </p:sp>
          <p:sp>
            <p:nvSpPr>
              <p:cNvPr id="12" name="文本框 15"/>
              <p:cNvSpPr txBox="1">
                <a:spLocks noChangeArrowheads="1"/>
              </p:cNvSpPr>
              <p:nvPr/>
            </p:nvSpPr>
            <p:spPr bwMode="auto">
              <a:xfrm>
                <a:off x="9503815" y="2130326"/>
                <a:ext cx="981298" cy="172719"/>
              </a:xfrm>
              <a:prstGeom prst="rect">
                <a:avLst/>
              </a:prstGeom>
              <a:noFill/>
              <a:ln w="9525">
                <a:noFill/>
                <a:miter lim="800000"/>
              </a:ln>
            </p:spPr>
            <p:txBody>
              <a:bodyPr>
                <a:spAutoFit/>
              </a:bodyPr>
              <a:lstStyle/>
              <a:p>
                <a:pPr>
                  <a:buFontTx/>
                  <a:buNone/>
                  <a:defRPr/>
                </a:pPr>
                <a:r>
                  <a:rPr kumimoji="1" lang="en-US" altLang="zh-CN" sz="525" i="1" dirty="0">
                    <a:solidFill>
                      <a:prstClr val="white"/>
                    </a:solidFill>
                    <a:latin typeface="Times" pitchFamily="2" charset="0"/>
                    <a:cs typeface="Times" pitchFamily="2" charset="0"/>
                  </a:rPr>
                  <a:t>R140,G198, B62</a:t>
                </a:r>
                <a:endParaRPr kumimoji="1" lang="zh-CN" altLang="en-US" sz="525" i="1">
                  <a:solidFill>
                    <a:prstClr val="white"/>
                  </a:solidFill>
                  <a:latin typeface="Times" pitchFamily="2" charset="0"/>
                  <a:cs typeface="Times" pitchFamily="2" charset="0"/>
                </a:endParaRPr>
              </a:p>
            </p:txBody>
          </p:sp>
        </p:grpSp>
        <p:sp>
          <p:nvSpPr>
            <p:cNvPr id="8" name="矩形 10"/>
            <p:cNvSpPr/>
            <p:nvPr/>
          </p:nvSpPr>
          <p:spPr>
            <a:xfrm>
              <a:off x="9286278" y="2460524"/>
              <a:ext cx="254058" cy="253999"/>
            </a:xfrm>
            <a:prstGeom prst="rect">
              <a:avLst/>
            </a:prstGeom>
            <a:solidFill>
              <a:srgbClr val="5ACBF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sz="100">
                <a:solidFill>
                  <a:prstClr val="white"/>
                </a:solidFill>
              </a:endParaRPr>
            </a:p>
          </p:txBody>
        </p:sp>
        <p:sp>
          <p:nvSpPr>
            <p:cNvPr id="10" name="文本框 12"/>
            <p:cNvSpPr txBox="1">
              <a:spLocks noChangeArrowheads="1"/>
            </p:cNvSpPr>
            <p:nvPr/>
          </p:nvSpPr>
          <p:spPr bwMode="auto">
            <a:xfrm>
              <a:off x="9503815" y="2490686"/>
              <a:ext cx="1175017" cy="172719"/>
            </a:xfrm>
            <a:prstGeom prst="rect">
              <a:avLst/>
            </a:prstGeom>
            <a:noFill/>
            <a:ln w="9525">
              <a:noFill/>
              <a:miter lim="800000"/>
            </a:ln>
          </p:spPr>
          <p:txBody>
            <a:bodyPr>
              <a:spAutoFit/>
            </a:bodyPr>
            <a:lstStyle/>
            <a:p>
              <a:pPr>
                <a:buFontTx/>
                <a:buNone/>
                <a:defRPr/>
              </a:pPr>
              <a:r>
                <a:rPr kumimoji="1" lang="en-US" altLang="zh-CN" sz="525" i="1" dirty="0">
                  <a:solidFill>
                    <a:prstClr val="white"/>
                  </a:solidFill>
                  <a:latin typeface="Times" pitchFamily="2" charset="0"/>
                  <a:cs typeface="Times" pitchFamily="2" charset="0"/>
                </a:rPr>
                <a:t>R90,G203, B245</a:t>
              </a:r>
              <a:endParaRPr kumimoji="1" lang="zh-CN" altLang="en-US" sz="525" i="1">
                <a:solidFill>
                  <a:prstClr val="white"/>
                </a:solidFill>
                <a:latin typeface="Times" pitchFamily="2" charset="0"/>
                <a:cs typeface="Times" pitchFamily="2" charset="0"/>
              </a:endParaRPr>
            </a:p>
          </p:txBody>
        </p:sp>
      </p:grpSp>
      <p:sp>
        <p:nvSpPr>
          <p:cNvPr id="18" name="Slide Number Placeholder 5"/>
          <p:cNvSpPr>
            <a:spLocks noGrp="1"/>
          </p:cNvSpPr>
          <p:nvPr/>
        </p:nvSpPr>
        <p:spPr bwMode="auto">
          <a:xfrm>
            <a:off x="238125" y="4849814"/>
            <a:ext cx="419100" cy="365125"/>
          </a:xfrm>
          <a:prstGeom prst="rect">
            <a:avLst/>
          </a:prstGeom>
          <a:noFill/>
          <a:ln w="9525">
            <a:noFill/>
            <a:miter lim="800000"/>
          </a:ln>
        </p:spPr>
        <p:txBody>
          <a:bodyPr anchor="ctr"/>
          <a:lstStyle/>
          <a:p>
            <a:pPr>
              <a:buFontTx/>
              <a:buNone/>
              <a:defRPr/>
            </a:pPr>
            <a:fld id="{909ED34E-68CD-4CBA-8768-968FC3B27E4C}" type="slidenum">
              <a:rPr lang="en-US" sz="600">
                <a:solidFill>
                  <a:srgbClr val="404040"/>
                </a:solidFill>
                <a:latin typeface="微软雅黑" panose="020B0503020204020204" pitchFamily="34" charset="-122"/>
                <a:ea typeface="微软雅黑" panose="020B0503020204020204" pitchFamily="34" charset="-122"/>
              </a:rPr>
            </a:fld>
            <a:endParaRPr lang="en-US" sz="600" dirty="0">
              <a:solidFill>
                <a:srgbClr val="404040"/>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8207568" y="88136"/>
            <a:ext cx="792736" cy="304800"/>
          </a:xfrm>
          <a:prstGeom prst="rect">
            <a:avLst/>
          </a:prstGeom>
        </p:spPr>
        <p:txBody>
          <a:bodyPr lIns="0" tIns="0" rIns="0" bIns="0"/>
          <a:lstStyle>
            <a:lvl1pPr lvl="0">
              <a:spcBef>
                <a:spcPct val="0"/>
              </a:spcBef>
              <a:buNone/>
              <a:defRPr kumimoji="1" lang="zh-CN" altLang="en-US" sz="2400" b="0" i="0" dirty="0">
                <a:solidFill>
                  <a:srgbClr val="008FD4"/>
                </a:solidFill>
                <a:ea typeface="微软雅黑" panose="020B0503020204020204" pitchFamily="34" charset="-122"/>
              </a:defRPr>
            </a:lvl1pPr>
          </a:lstStyle>
          <a:p>
            <a:pPr fontAlgn="auto">
              <a:spcAft>
                <a:spcPts val="0"/>
              </a:spcAft>
              <a:buFontTx/>
              <a:buNone/>
              <a:defRPr/>
            </a:pPr>
            <a:r>
              <a:rPr sz="750" dirty="0" err="1" smtClean="0">
                <a:solidFill>
                  <a:srgbClr val="404040"/>
                </a:solidFill>
                <a:latin typeface="微软雅黑" panose="020B0503020204020204" pitchFamily="34" charset="-122"/>
                <a:cs typeface="微软雅黑" panose="020B0503020204020204" pitchFamily="34" charset="-122"/>
              </a:rPr>
              <a:t>内部公开</a:t>
            </a:r>
            <a:r>
              <a:rPr lang="en-US" altLang="zh-CN" sz="750" dirty="0" smtClean="0">
                <a:solidFill>
                  <a:srgbClr val="404040"/>
                </a:solidFill>
                <a:latin typeface="微软雅黑" panose="020B0503020204020204" pitchFamily="34" charset="-122"/>
                <a:cs typeface="微软雅黑" panose="020B0503020204020204" pitchFamily="34" charset="-122"/>
              </a:rPr>
              <a:t> </a:t>
            </a:r>
            <a:r>
              <a:rPr lang="en-US" sz="750" dirty="0" smtClean="0">
                <a:solidFill>
                  <a:srgbClr val="404040"/>
                </a:solidFill>
                <a:latin typeface="微软雅黑" panose="020B0503020204020204" pitchFamily="34" charset="-122"/>
                <a:cs typeface="微软雅黑" panose="020B0503020204020204" pitchFamily="34" charset="-122"/>
              </a:rPr>
              <a:t>▲</a:t>
            </a:r>
            <a:endParaRPr lang="en-US" sz="750" dirty="0" smtClean="0">
              <a:solidFill>
                <a:srgbClr val="404040"/>
              </a:solidFill>
              <a:latin typeface="微软雅黑" panose="020B0503020204020204" pitchFamily="34" charset="-122"/>
              <a:cs typeface="微软雅黑" panose="020B0503020204020204" pitchFamily="34" charset="-122"/>
            </a:endParaRPr>
          </a:p>
        </p:txBody>
      </p:sp>
      <p:sp>
        <p:nvSpPr>
          <p:cNvPr id="9" name="文本占位符 2"/>
          <p:cNvSpPr>
            <a:spLocks noGrp="1"/>
          </p:cNvSpPr>
          <p:nvPr>
            <p:ph idx="1"/>
          </p:nvPr>
        </p:nvSpPr>
        <p:spPr>
          <a:xfrm>
            <a:off x="336137" y="1270077"/>
            <a:ext cx="8513762" cy="3346879"/>
          </a:xfrm>
          <a:prstGeom prst="rect">
            <a:avLst/>
          </a:prstGeom>
        </p:spPr>
        <p:txBody>
          <a:bodyPr rtlCol="0">
            <a:noAutofit/>
          </a:bodyPr>
          <a:lstStyle>
            <a:lvl1pPr>
              <a:defRPr kumimoji="1" lang="zh-CN" altLang="en-US" sz="1350" dirty="0" smtClean="0">
                <a:solidFill>
                  <a:schemeClr val="tx1">
                    <a:lumMod val="75000"/>
                    <a:lumOff val="25000"/>
                  </a:schemeClr>
                </a:solidFill>
              </a:defRPr>
            </a:lvl1pPr>
            <a:lvl2pPr>
              <a:defRPr kumimoji="1" lang="zh-CN" altLang="en-US" sz="1050" b="0" i="0" kern="1200" dirty="0" smtClean="0">
                <a:solidFill>
                  <a:srgbClr val="404040"/>
                </a:solidFill>
                <a:latin typeface="+mn-lt"/>
                <a:ea typeface="微软雅黑" panose="020B0503020204020204" pitchFamily="34" charset="-122"/>
                <a:cs typeface="+mn-cs"/>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14" name="标题 13"/>
          <p:cNvSpPr>
            <a:spLocks noGrp="1"/>
          </p:cNvSpPr>
          <p:nvPr>
            <p:ph type="title"/>
          </p:nvPr>
        </p:nvSpPr>
        <p:spPr>
          <a:xfrm>
            <a:off x="336137" y="411132"/>
            <a:ext cx="8513762" cy="723727"/>
          </a:xfrm>
        </p:spPr>
        <p:txBody>
          <a:bodyPr rtlCol="0">
            <a:noAutofit/>
          </a:bodyPr>
          <a:lstStyle>
            <a:lvl1pPr>
              <a:defRPr lang="zh-CN" altLang="en-US" dirty="0">
                <a:solidFill>
                  <a:srgbClr val="008FD4"/>
                </a:solidFill>
              </a:defRPr>
            </a:lvl1pPr>
          </a:lstStyle>
          <a:p>
            <a:pPr lvl="0"/>
            <a:r>
              <a:rPr lang="zh-CN" altLang="en-US" dirty="0" smtClean="0"/>
              <a:t>单击此处编辑母版标题样式</a:t>
            </a:r>
            <a:endParaRPr lang="zh-CN" altLang="en-US" dirty="0"/>
          </a:p>
        </p:txBody>
      </p:sp>
      <p:sp>
        <p:nvSpPr>
          <p:cNvPr id="21" name="TextBox 16"/>
          <p:cNvSpPr txBox="1">
            <a:spLocks noChangeArrowheads="1"/>
          </p:cNvSpPr>
          <p:nvPr userDrawn="1"/>
        </p:nvSpPr>
        <p:spPr bwMode="auto">
          <a:xfrm>
            <a:off x="5030506" y="4852555"/>
            <a:ext cx="2190750" cy="169863"/>
          </a:xfrm>
          <a:prstGeom prst="rect">
            <a:avLst/>
          </a:prstGeom>
          <a:noFill/>
          <a:ln w="9525">
            <a:noFill/>
            <a:miter lim="800000"/>
          </a:ln>
        </p:spPr>
        <p:txBody>
          <a:bodyPr lIns="0" tIns="0" rIns="0" bIns="0"/>
          <a:lstStyle/>
          <a:p>
            <a:pPr>
              <a:buFontTx/>
              <a:buNone/>
            </a:pPr>
            <a:r>
              <a:rPr lang="en-US" sz="450" dirty="0">
                <a:solidFill>
                  <a:srgbClr val="7F7F7F"/>
                </a:solidFill>
                <a:latin typeface="Arial" panose="020B0604020202020204" pitchFamily="34" charset="0"/>
              </a:rPr>
              <a:t>© </a:t>
            </a:r>
            <a:r>
              <a:rPr lang="en-US" sz="450" dirty="0" smtClean="0">
                <a:solidFill>
                  <a:srgbClr val="7F7F7F"/>
                </a:solidFill>
                <a:latin typeface="Arial" panose="020B0604020202020204" pitchFamily="34" charset="0"/>
              </a:rPr>
              <a:t>ZTE All </a:t>
            </a:r>
            <a:r>
              <a:rPr lang="en-US" sz="450" dirty="0">
                <a:solidFill>
                  <a:srgbClr val="7F7F7F"/>
                </a:solidFill>
                <a:latin typeface="Arial" panose="020B0604020202020204" pitchFamily="34" charset="0"/>
              </a:rPr>
              <a:t>rights reserved</a:t>
            </a:r>
            <a:endParaRPr lang="en-US" sz="450" dirty="0">
              <a:solidFill>
                <a:srgbClr val="7F7F7F"/>
              </a:solidFill>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2" name="标题占位符 1"/>
          <p:cNvSpPr>
            <a:spLocks noGrp="1" noChangeArrowheads="1"/>
          </p:cNvSpPr>
          <p:nvPr>
            <p:ph type="title" hasCustomPrompt="1"/>
          </p:nvPr>
        </p:nvSpPr>
        <p:spPr bwMode="auto">
          <a:xfrm>
            <a:off x="1112838" y="1502569"/>
            <a:ext cx="4843462" cy="721519"/>
          </a:xfrm>
          <a:prstGeom prst="rect">
            <a:avLst/>
          </a:prstGeom>
          <a:noFill/>
          <a:ln w="9525">
            <a:noFill/>
            <a:miter lim="800000"/>
          </a:ln>
        </p:spPr>
        <p:txBody>
          <a:bodyPr vert="horz" wrap="square" lIns="0" tIns="0" rIns="0" bIns="0" numCol="1" anchor="t" anchorCtr="0" compatLnSpc="1"/>
          <a:lstStyle>
            <a:lvl1pPr>
              <a:defRPr>
                <a:solidFill>
                  <a:schemeClr val="bg1"/>
                </a:solidFill>
              </a:defRPr>
            </a:lvl1pPr>
          </a:lstStyle>
          <a:p>
            <a:pPr lvl="0"/>
            <a:r>
              <a:rPr lang="zh-CN" altLang="en-US" dirty="0" smtClean="0"/>
              <a:t>谢谢</a:t>
            </a:r>
            <a:r>
              <a:rPr lang="en-US" altLang="zh-CN" dirty="0" smtClean="0"/>
              <a:t>!</a:t>
            </a:r>
            <a:endParaRPr lang="zh-CN" altLang="zh-CN"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png"/><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7" Type="http://schemas.openxmlformats.org/officeDocument/2006/relationships/theme" Target="../theme/theme3.xml"/><Relationship Id="rId6" Type="http://schemas.openxmlformats.org/officeDocument/2006/relationships/image" Target="../media/image8.jpeg"/><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image" Target="../media/image9.png"/><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7" Type="http://schemas.openxmlformats.org/officeDocument/2006/relationships/image" Target="../media/image6.png"/><Relationship Id="rId6" Type="http://schemas.openxmlformats.org/officeDocument/2006/relationships/image" Target="../media/image10.jpeg"/><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7" Type="http://schemas.openxmlformats.org/officeDocument/2006/relationships/image" Target="../media/image7.jpeg"/><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7" Type="http://schemas.openxmlformats.org/officeDocument/2006/relationships/image" Target="../media/image7.jpeg"/><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auto">
          <a:xfrm>
            <a:off x="9236075" y="2563856"/>
            <a:ext cx="1360488" cy="1248525"/>
          </a:xfrm>
          <a:prstGeom prst="rect">
            <a:avLst/>
          </a:prstGeom>
          <a:noFill/>
          <a:ln w="9525">
            <a:noFill/>
            <a:miter lim="800000"/>
          </a:ln>
        </p:spPr>
        <p:txBody>
          <a:bodyPr lIns="93442" tIns="46725" rIns="93442" bIns="46725" anchor="b" anchorCtr="1">
            <a:spAutoFit/>
          </a:bodyPr>
          <a:lstStyle/>
          <a:p>
            <a:pPr defTabSz="934720">
              <a:defRPr/>
            </a:pPr>
            <a:r>
              <a:rPr lang="en-US" altLang="en-US" sz="900" noProof="1">
                <a:solidFill>
                  <a:schemeClr val="bg1"/>
                </a:solidFill>
                <a:latin typeface="Heiti SC Light"/>
                <a:ea typeface="Heiti SC Light"/>
                <a:cs typeface="Heiti SC Light"/>
              </a:rPr>
              <a:t>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 </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Size：32-24-pt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Color：The ZTE blue </a:t>
            </a:r>
            <a:endParaRPr lang="en-US" altLang="en-US" sz="800" noProof="1">
              <a:solidFill>
                <a:schemeClr val="bg1"/>
              </a:solidFill>
              <a:latin typeface="Heiti SC Light"/>
              <a:ea typeface="Heiti SC Light"/>
              <a:cs typeface="Heiti SC Light"/>
            </a:endParaRPr>
          </a:p>
          <a:p>
            <a:pPr defTabSz="934720">
              <a:defRPr/>
            </a:pPr>
            <a:endParaRPr lang="en-US" altLang="en-US" sz="900" noProof="1">
              <a:solidFill>
                <a:schemeClr val="bg1"/>
              </a:solidFill>
              <a:latin typeface="Heiti SC Light"/>
              <a:ea typeface="Heiti SC Light"/>
              <a:cs typeface="Heiti SC Light"/>
            </a:endParaRPr>
          </a:p>
          <a:p>
            <a:pPr defTabSz="934720">
              <a:defRPr/>
            </a:pPr>
            <a:r>
              <a:rPr lang="en-US" altLang="en-US" sz="900" noProof="1">
                <a:solidFill>
                  <a:schemeClr val="bg1"/>
                </a:solidFill>
                <a:latin typeface="Heiti SC Light"/>
                <a:ea typeface="Heiti SC Light"/>
                <a:cs typeface="Heiti SC Light"/>
              </a:rPr>
              <a:t>Subtitle: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Size：20pt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 The ZTE green</a:t>
            </a:r>
            <a:endParaRPr lang="en-US" altLang="en-US" sz="800" noProof="1">
              <a:solidFill>
                <a:schemeClr val="bg1"/>
              </a:solidFill>
              <a:latin typeface="Heiti SC Light"/>
              <a:ea typeface="Heiti SC Light"/>
              <a:cs typeface="Heiti SC Light"/>
            </a:endParaRPr>
          </a:p>
        </p:txBody>
      </p:sp>
      <p:sp>
        <p:nvSpPr>
          <p:cNvPr id="2051" name="TextBox 4"/>
          <p:cNvSpPr txBox="1">
            <a:spLocks noChangeArrowheads="1"/>
          </p:cNvSpPr>
          <p:nvPr/>
        </p:nvSpPr>
        <p:spPr bwMode="auto">
          <a:xfrm>
            <a:off x="5848350" y="4454129"/>
            <a:ext cx="184731" cy="369332"/>
          </a:xfrm>
          <a:prstGeom prst="rect">
            <a:avLst/>
          </a:prstGeom>
          <a:noFill/>
          <a:ln w="9525">
            <a:noFill/>
            <a:miter lim="800000"/>
          </a:ln>
        </p:spPr>
        <p:txBody>
          <a:bodyPr wrap="none">
            <a:spAutoFit/>
          </a:bodyPr>
          <a:lstStyle/>
          <a:p>
            <a:pPr>
              <a:defRPr/>
            </a:pPr>
            <a:endParaRPr lang="en-US">
              <a:cs typeface="Arial" panose="020B0604020202020204" pitchFamily="34" charset="0"/>
            </a:endParaRPr>
          </a:p>
        </p:txBody>
      </p:sp>
      <p:sp>
        <p:nvSpPr>
          <p:cNvPr id="2052" name="TextBox 5"/>
          <p:cNvSpPr txBox="1">
            <a:spLocks noChangeArrowheads="1"/>
          </p:cNvSpPr>
          <p:nvPr/>
        </p:nvSpPr>
        <p:spPr bwMode="auto">
          <a:xfrm>
            <a:off x="4814888" y="4169569"/>
            <a:ext cx="184731" cy="369332"/>
          </a:xfrm>
          <a:prstGeom prst="rect">
            <a:avLst/>
          </a:prstGeom>
          <a:noFill/>
          <a:ln w="9525">
            <a:noFill/>
            <a:miter lim="800000"/>
          </a:ln>
        </p:spPr>
        <p:txBody>
          <a:bodyPr wrap="none">
            <a:spAutoFit/>
          </a:bodyPr>
          <a:lstStyle/>
          <a:p>
            <a:pPr>
              <a:defRPr/>
            </a:pPr>
            <a:endParaRPr lang="en-US">
              <a:cs typeface="Arial" panose="020B0604020202020204" pitchFamily="34" charset="0"/>
            </a:endParaRPr>
          </a:p>
        </p:txBody>
      </p:sp>
      <p:sp>
        <p:nvSpPr>
          <p:cNvPr id="2053" name="TextBox 6"/>
          <p:cNvSpPr txBox="1">
            <a:spLocks noChangeArrowheads="1"/>
          </p:cNvSpPr>
          <p:nvPr/>
        </p:nvSpPr>
        <p:spPr bwMode="auto">
          <a:xfrm>
            <a:off x="4037014" y="3638550"/>
            <a:ext cx="184731" cy="369332"/>
          </a:xfrm>
          <a:prstGeom prst="rect">
            <a:avLst/>
          </a:prstGeom>
          <a:noFill/>
          <a:ln w="9525">
            <a:noFill/>
            <a:miter lim="800000"/>
          </a:ln>
        </p:spPr>
        <p:txBody>
          <a:bodyPr wrap="none">
            <a:spAutoFit/>
          </a:bodyPr>
          <a:lstStyle/>
          <a:p>
            <a:pPr>
              <a:defRPr/>
            </a:pPr>
            <a:endParaRPr lang="en-US">
              <a:cs typeface="Arial" panose="020B0604020202020204" pitchFamily="34" charset="0"/>
            </a:endParaRPr>
          </a:p>
        </p:txBody>
      </p:sp>
      <p:sp>
        <p:nvSpPr>
          <p:cNvPr id="2063" name="TextBox 18"/>
          <p:cNvSpPr txBox="1">
            <a:spLocks noChangeArrowheads="1"/>
          </p:cNvSpPr>
          <p:nvPr/>
        </p:nvSpPr>
        <p:spPr bwMode="auto">
          <a:xfrm>
            <a:off x="8153400" y="1015604"/>
            <a:ext cx="914400" cy="914400"/>
          </a:xfrm>
          <a:prstGeom prst="rect">
            <a:avLst/>
          </a:prstGeom>
          <a:noFill/>
          <a:ln w="9525">
            <a:noFill/>
            <a:miter lim="800000"/>
          </a:ln>
        </p:spPr>
        <p:txBody>
          <a:bodyPr wrap="none" lIns="0" tIns="0" rIns="0" bIns="0"/>
          <a:lstStyle/>
          <a:p>
            <a:pPr>
              <a:defRPr/>
            </a:pPr>
            <a:endParaRPr lang="en-US">
              <a:cs typeface="Arial" panose="020B0604020202020204" pitchFamily="34" charset="0"/>
            </a:endParaRPr>
          </a:p>
        </p:txBody>
      </p:sp>
      <p:sp>
        <p:nvSpPr>
          <p:cNvPr id="2064" name="TextBox 19"/>
          <p:cNvSpPr txBox="1">
            <a:spLocks noChangeArrowheads="1"/>
          </p:cNvSpPr>
          <p:nvPr/>
        </p:nvSpPr>
        <p:spPr bwMode="auto">
          <a:xfrm>
            <a:off x="4864100" y="3377804"/>
            <a:ext cx="914400" cy="914400"/>
          </a:xfrm>
          <a:prstGeom prst="rect">
            <a:avLst/>
          </a:prstGeom>
          <a:noFill/>
          <a:ln w="9525">
            <a:noFill/>
            <a:miter lim="800000"/>
          </a:ln>
        </p:spPr>
        <p:txBody>
          <a:bodyPr wrap="none" lIns="0" tIns="0" rIns="0" bIns="0"/>
          <a:lstStyle/>
          <a:p>
            <a:pPr>
              <a:defRPr/>
            </a:pPr>
            <a:endParaRPr lang="en-US">
              <a:cs typeface="Arial" panose="020B0604020202020204" pitchFamily="34" charset="0"/>
            </a:endParaRPr>
          </a:p>
        </p:txBody>
      </p:sp>
      <p:grpSp>
        <p:nvGrpSpPr>
          <p:cNvPr id="18" name="组 5"/>
          <p:cNvGrpSpPr/>
          <p:nvPr/>
        </p:nvGrpSpPr>
        <p:grpSpPr bwMode="auto">
          <a:xfrm>
            <a:off x="9424990" y="3923904"/>
            <a:ext cx="1392237" cy="1317627"/>
            <a:chOff x="0" y="0"/>
            <a:chExt cx="1392554" cy="989008"/>
          </a:xfrm>
        </p:grpSpPr>
        <p:grpSp>
          <p:nvGrpSpPr>
            <p:cNvPr id="20" name="组 6"/>
            <p:cNvGrpSpPr/>
            <p:nvPr userDrawn="1"/>
          </p:nvGrpSpPr>
          <p:grpSpPr bwMode="auto">
            <a:xfrm>
              <a:off x="0" y="0"/>
              <a:ext cx="935250" cy="253805"/>
              <a:chOff x="0" y="0"/>
              <a:chExt cx="935250" cy="253805"/>
            </a:xfrm>
          </p:grpSpPr>
          <p:sp>
            <p:nvSpPr>
              <p:cNvPr id="26" name="矩形 25"/>
              <p:cNvSpPr>
                <a:spLocks noChangeArrowheads="1"/>
              </p:cNvSpPr>
              <p:nvPr userDrawn="1"/>
            </p:nvSpPr>
            <p:spPr bwMode="auto">
              <a:xfrm>
                <a:off x="0" y="0"/>
                <a:ext cx="254058" cy="253805"/>
              </a:xfrm>
              <a:prstGeom prst="rect">
                <a:avLst/>
              </a:prstGeom>
              <a:solidFill>
                <a:srgbClr val="008FD4"/>
              </a:solidFill>
              <a:ln w="9525">
                <a:noFill/>
                <a:miter lim="800000"/>
              </a:ln>
            </p:spPr>
            <p:txBody>
              <a:bodyPr anchor="ctr"/>
              <a:ls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cs typeface="Arial" panose="020B0604020202020204" pitchFamily="34" charset="0"/>
                </a:endParaRPr>
              </a:p>
            </p:txBody>
          </p:sp>
          <p:sp>
            <p:nvSpPr>
              <p:cNvPr id="27" name="文本框 19"/>
              <p:cNvSpPr txBox="1">
                <a:spLocks noChangeArrowheads="1"/>
              </p:cNvSpPr>
              <p:nvPr userDrawn="1"/>
            </p:nvSpPr>
            <p:spPr bwMode="auto">
              <a:xfrm>
                <a:off x="217537" y="30981"/>
                <a:ext cx="717713" cy="150139"/>
              </a:xfrm>
              <a:prstGeom prst="rect">
                <a:avLst/>
              </a:prstGeom>
              <a:noFill/>
              <a:ln w="9525">
                <a:noFill/>
                <a:miter lim="800000"/>
              </a:ln>
            </p:spPr>
            <p:txBody>
              <a:bodyPr>
                <a:spAutoFit/>
              </a:bodyPr>
              <a:ls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r>
                  <a:rPr lang="en-US" sz="700" i="1" dirty="0" smtClean="0">
                    <a:solidFill>
                      <a:schemeClr val="bg1"/>
                    </a:solidFill>
                    <a:latin typeface="Times" pitchFamily="2" charset="0"/>
                    <a:cs typeface="Arial" panose="020B0604020202020204" pitchFamily="34" charset="0"/>
                  </a:rPr>
                  <a:t>G142, B211</a:t>
                </a:r>
                <a:endParaRPr lang="zh-CN" altLang="en-US" sz="700" i="1" dirty="0">
                  <a:solidFill>
                    <a:schemeClr val="bg1"/>
                  </a:solidFill>
                  <a:latin typeface="Times" pitchFamily="2" charset="0"/>
                  <a:cs typeface="Arial" panose="020B0604020202020204" pitchFamily="34" charset="0"/>
                </a:endParaRPr>
              </a:p>
            </p:txBody>
          </p:sp>
        </p:grpSp>
        <p:grpSp>
          <p:nvGrpSpPr>
            <p:cNvPr id="21" name="组 9"/>
            <p:cNvGrpSpPr/>
            <p:nvPr userDrawn="1"/>
          </p:nvGrpSpPr>
          <p:grpSpPr bwMode="auto">
            <a:xfrm>
              <a:off x="1" y="372963"/>
              <a:ext cx="1198834" cy="254997"/>
              <a:chOff x="1" y="-497"/>
              <a:chExt cx="1198834" cy="254997"/>
            </a:xfrm>
          </p:grpSpPr>
          <p:sp>
            <p:nvSpPr>
              <p:cNvPr id="24" name="矩形 23"/>
              <p:cNvSpPr>
                <a:spLocks noChangeArrowheads="1"/>
              </p:cNvSpPr>
              <p:nvPr userDrawn="1"/>
            </p:nvSpPr>
            <p:spPr bwMode="auto">
              <a:xfrm>
                <a:off x="1" y="-497"/>
                <a:ext cx="254058" cy="254997"/>
              </a:xfrm>
              <a:prstGeom prst="rect">
                <a:avLst/>
              </a:prstGeom>
              <a:solidFill>
                <a:srgbClr val="8CC63E"/>
              </a:solidFill>
              <a:ln w="9525">
                <a:noFill/>
                <a:miter lim="800000"/>
              </a:ln>
            </p:spPr>
            <p:txBody>
              <a:bodyPr anchor="ctr"/>
              <a:ls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cs typeface="Arial" panose="020B0604020202020204" pitchFamily="34" charset="0"/>
                </a:endParaRPr>
              </a:p>
            </p:txBody>
          </p:sp>
          <p:sp>
            <p:nvSpPr>
              <p:cNvPr id="25" name="文本框 15"/>
              <p:cNvSpPr txBox="1">
                <a:spLocks noChangeArrowheads="1"/>
              </p:cNvSpPr>
              <p:nvPr userDrawn="1"/>
            </p:nvSpPr>
            <p:spPr bwMode="auto">
              <a:xfrm>
                <a:off x="217537" y="30484"/>
                <a:ext cx="981298" cy="150139"/>
              </a:xfrm>
              <a:prstGeom prst="rect">
                <a:avLst/>
              </a:prstGeom>
              <a:noFill/>
              <a:ln w="9525">
                <a:noFill/>
                <a:miter lim="800000"/>
              </a:ln>
            </p:spPr>
            <p:txBody>
              <a:bodyPr>
                <a:spAutoFit/>
              </a:bodyPr>
              <a:ls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r>
                  <a:rPr lang="en-US" sz="700" i="1" dirty="0" smtClean="0">
                    <a:solidFill>
                      <a:schemeClr val="bg1"/>
                    </a:solidFill>
                    <a:latin typeface="Times" pitchFamily="2" charset="0"/>
                    <a:cs typeface="Arial" panose="020B0604020202020204" pitchFamily="34" charset="0"/>
                  </a:rPr>
                  <a:t>R154,G202, B60</a:t>
                </a:r>
                <a:endParaRPr lang="zh-CN" altLang="en-US" sz="700" i="1" dirty="0">
                  <a:solidFill>
                    <a:schemeClr val="bg1"/>
                  </a:solidFill>
                  <a:latin typeface="Times" pitchFamily="2" charset="0"/>
                  <a:cs typeface="Arial" panose="020B0604020202020204" pitchFamily="34" charset="0"/>
                </a:endParaRPr>
              </a:p>
            </p:txBody>
          </p:sp>
        </p:grpSp>
        <p:sp>
          <p:nvSpPr>
            <p:cNvPr id="22" name="矩形 21"/>
            <p:cNvSpPr>
              <a:spLocks noChangeArrowheads="1"/>
            </p:cNvSpPr>
            <p:nvPr userDrawn="1"/>
          </p:nvSpPr>
          <p:spPr bwMode="auto">
            <a:xfrm>
              <a:off x="0" y="735202"/>
              <a:ext cx="254058" cy="253806"/>
            </a:xfrm>
            <a:prstGeom prst="rect">
              <a:avLst/>
            </a:prstGeom>
            <a:solidFill>
              <a:srgbClr val="5ACBF5"/>
            </a:solidFill>
            <a:ln w="9525">
              <a:noFill/>
              <a:miter lim="800000"/>
            </a:ln>
          </p:spPr>
          <p:txBody>
            <a:bodyPr anchor="ctr"/>
            <a:ls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cs typeface="Arial" panose="020B0604020202020204" pitchFamily="34" charset="0"/>
              </a:endParaRPr>
            </a:p>
          </p:txBody>
        </p:sp>
        <p:sp>
          <p:nvSpPr>
            <p:cNvPr id="23" name="文本框 12"/>
            <p:cNvSpPr txBox="1">
              <a:spLocks noChangeArrowheads="1"/>
            </p:cNvSpPr>
            <p:nvPr userDrawn="1"/>
          </p:nvSpPr>
          <p:spPr bwMode="auto">
            <a:xfrm>
              <a:off x="217537" y="766183"/>
              <a:ext cx="1175017" cy="150139"/>
            </a:xfrm>
            <a:prstGeom prst="rect">
              <a:avLst/>
            </a:prstGeom>
            <a:noFill/>
            <a:ln w="9525">
              <a:noFill/>
              <a:miter lim="800000"/>
            </a:ln>
          </p:spPr>
          <p:txBody>
            <a:bodyPr>
              <a:spAutoFit/>
            </a:bodyPr>
            <a:ls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r>
                <a:rPr lang="en-US" sz="700" i="1" dirty="0" smtClean="0">
                  <a:solidFill>
                    <a:schemeClr val="bg1"/>
                  </a:solidFill>
                  <a:latin typeface="Times" pitchFamily="2" charset="0"/>
                  <a:cs typeface="Arial" panose="020B0604020202020204" pitchFamily="34" charset="0"/>
                </a:rPr>
                <a:t>R68,G200, </a:t>
              </a:r>
              <a:r>
                <a:rPr lang="en-US" sz="700" i="1" dirty="0">
                  <a:solidFill>
                    <a:schemeClr val="bg1"/>
                  </a:solidFill>
                  <a:latin typeface="Times" pitchFamily="2" charset="0"/>
                  <a:cs typeface="Arial" panose="020B0604020202020204" pitchFamily="34" charset="0"/>
                </a:rPr>
                <a:t>B245</a:t>
              </a:r>
              <a:endParaRPr lang="zh-CN" altLang="en-US" sz="700" i="1" dirty="0">
                <a:solidFill>
                  <a:schemeClr val="bg1"/>
                </a:solidFill>
                <a:latin typeface="Times" pitchFamily="2" charset="0"/>
                <a:cs typeface="Arial" panose="020B0604020202020204" pitchFamily="34" charset="0"/>
              </a:endParaRPr>
            </a:p>
          </p:txBody>
        </p:sp>
      </p:grpSp>
      <p:pic>
        <p:nvPicPr>
          <p:cNvPr id="3" name="图片 2" descr="ZTE_logo_CN含色值-01"/>
          <p:cNvPicPr>
            <a:picLocks noChangeAspect="1"/>
          </p:cNvPicPr>
          <p:nvPr/>
        </p:nvPicPr>
        <p:blipFill>
          <a:blip r:embed="rId4"/>
          <a:stretch>
            <a:fillRect/>
          </a:stretch>
        </p:blipFill>
        <p:spPr>
          <a:xfrm>
            <a:off x="7108190" y="189230"/>
            <a:ext cx="1903095" cy="7232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457200" rtl="0" eaLnBrk="1" fontAlgn="base" hangingPunct="1">
        <a:spcBef>
          <a:spcPct val="0"/>
        </a:spcBef>
        <a:spcAft>
          <a:spcPct val="0"/>
        </a:spcAft>
        <a:defRPr sz="2400">
          <a:solidFill>
            <a:schemeClr val="tx1"/>
          </a:solidFill>
          <a:latin typeface="+mj-lt"/>
          <a:ea typeface="+mj-ea"/>
          <a:cs typeface="+mj-cs"/>
        </a:defRPr>
      </a:lvl1pPr>
      <a:lvl2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2pPr>
      <a:lvl3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3pPr>
      <a:lvl4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4pPr>
      <a:lvl5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5pPr>
      <a:lvl6pPr marL="4572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6pPr>
      <a:lvl7pPr marL="9144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7pPr>
      <a:lvl8pPr marL="13716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8pPr>
      <a:lvl9pPr marL="18288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1" fontAlgn="base" hangingPunct="1">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8"/>
          <p:cNvSpPr>
            <a:spLocks noChangeArrowheads="1"/>
          </p:cNvSpPr>
          <p:nvPr/>
        </p:nvSpPr>
        <p:spPr bwMode="auto">
          <a:xfrm>
            <a:off x="9236075" y="2563856"/>
            <a:ext cx="1360488" cy="1248525"/>
          </a:xfrm>
          <a:prstGeom prst="rect">
            <a:avLst/>
          </a:prstGeom>
          <a:noFill/>
          <a:ln w="9525">
            <a:noFill/>
            <a:miter lim="800000"/>
          </a:ln>
        </p:spPr>
        <p:txBody>
          <a:bodyPr lIns="93442" tIns="46725" rIns="93442" bIns="46725" anchor="b" anchorCtr="1">
            <a:spAutoFit/>
          </a:bodyPr>
          <a:lstStyle/>
          <a:p>
            <a:pPr defTabSz="934720">
              <a:defRPr/>
            </a:pPr>
            <a:r>
              <a:rPr lang="en-US" altLang="en-US" sz="900" noProof="1">
                <a:solidFill>
                  <a:schemeClr val="bg1"/>
                </a:solidFill>
                <a:latin typeface="Heiti SC Light"/>
                <a:ea typeface="Heiti SC Light"/>
                <a:cs typeface="Heiti SC Light"/>
              </a:rPr>
              <a:t>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 </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Size：24-pt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Color：The ZTE blue </a:t>
            </a:r>
            <a:endParaRPr lang="en-US" altLang="en-US" sz="800" noProof="1">
              <a:solidFill>
                <a:schemeClr val="bg1"/>
              </a:solidFill>
              <a:latin typeface="Heiti SC Light"/>
              <a:ea typeface="Heiti SC Light"/>
              <a:cs typeface="Heiti SC Light"/>
            </a:endParaRPr>
          </a:p>
          <a:p>
            <a:pPr defTabSz="934720">
              <a:defRPr/>
            </a:pPr>
            <a:endParaRPr lang="en-US" altLang="en-US" sz="900" noProof="1">
              <a:solidFill>
                <a:schemeClr val="bg1"/>
              </a:solidFill>
              <a:latin typeface="Heiti SC Light"/>
              <a:ea typeface="Heiti SC Light"/>
              <a:cs typeface="Heiti SC Light"/>
            </a:endParaRPr>
          </a:p>
          <a:p>
            <a:pPr defTabSz="934720">
              <a:defRPr/>
            </a:pPr>
            <a:r>
              <a:rPr lang="en-US" altLang="en-US" sz="900" noProof="1">
                <a:solidFill>
                  <a:schemeClr val="bg1"/>
                </a:solidFill>
                <a:latin typeface="Heiti SC Light"/>
                <a:ea typeface="Heiti SC Light"/>
                <a:cs typeface="Heiti SC Light"/>
              </a:rPr>
              <a:t>Subtitle: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Size：20pt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 The ZTE green</a:t>
            </a:r>
            <a:endParaRPr lang="en-US" altLang="en-US" sz="800" noProof="1">
              <a:solidFill>
                <a:schemeClr val="bg1"/>
              </a:solidFill>
              <a:latin typeface="Heiti SC Light"/>
              <a:ea typeface="Heiti SC Light"/>
              <a:cs typeface="Heiti SC Light"/>
            </a:endParaRPr>
          </a:p>
        </p:txBody>
      </p:sp>
      <p:pic>
        <p:nvPicPr>
          <p:cNvPr id="12" name="图片 11" descr="图片1.jpg"/>
          <p:cNvPicPr>
            <a:picLocks noChangeAspect="1"/>
          </p:cNvPicPr>
          <p:nvPr/>
        </p:nvPicPr>
        <p:blipFill>
          <a:blip r:embed="rId3" cstate="print"/>
          <a:stretch>
            <a:fillRect/>
          </a:stretch>
        </p:blipFill>
        <p:spPr>
          <a:xfrm>
            <a:off x="0" y="126"/>
            <a:ext cx="9144000" cy="5143248"/>
          </a:xfrm>
          <a:prstGeom prst="rect">
            <a:avLst/>
          </a:prstGeom>
        </p:spPr>
      </p:pic>
      <p:grpSp>
        <p:nvGrpSpPr>
          <p:cNvPr id="13" name="组 5"/>
          <p:cNvGrpSpPr/>
          <p:nvPr/>
        </p:nvGrpSpPr>
        <p:grpSpPr bwMode="auto">
          <a:xfrm>
            <a:off x="9424990" y="3923904"/>
            <a:ext cx="1392237" cy="1317627"/>
            <a:chOff x="0" y="0"/>
            <a:chExt cx="1392554" cy="989008"/>
          </a:xfrm>
        </p:grpSpPr>
        <p:grpSp>
          <p:nvGrpSpPr>
            <p:cNvPr id="14" name="组 6"/>
            <p:cNvGrpSpPr/>
            <p:nvPr userDrawn="1"/>
          </p:nvGrpSpPr>
          <p:grpSpPr bwMode="auto">
            <a:xfrm>
              <a:off x="0" y="0"/>
              <a:ext cx="935250" cy="253805"/>
              <a:chOff x="0" y="0"/>
              <a:chExt cx="935250" cy="253805"/>
            </a:xfrm>
          </p:grpSpPr>
          <p:sp>
            <p:nvSpPr>
              <p:cNvPr id="20" name="矩形 19"/>
              <p:cNvSpPr>
                <a:spLocks noChangeArrowheads="1"/>
              </p:cNvSpPr>
              <p:nvPr userDrawn="1"/>
            </p:nvSpPr>
            <p:spPr bwMode="auto">
              <a:xfrm>
                <a:off x="0" y="0"/>
                <a:ext cx="254058" cy="253805"/>
              </a:xfrm>
              <a:prstGeom prst="rect">
                <a:avLst/>
              </a:prstGeom>
              <a:solidFill>
                <a:srgbClr val="008FD4"/>
              </a:solidFill>
              <a:ln w="9525">
                <a:noFill/>
                <a:miter lim="800000"/>
              </a:ln>
            </p:spPr>
            <p:txBody>
              <a:bodyPr anchor="ctr"/>
              <a:ls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cs typeface="Arial" panose="020B0604020202020204" pitchFamily="34" charset="0"/>
                </a:endParaRPr>
              </a:p>
            </p:txBody>
          </p:sp>
          <p:sp>
            <p:nvSpPr>
              <p:cNvPr id="21" name="文本框 19"/>
              <p:cNvSpPr txBox="1">
                <a:spLocks noChangeArrowheads="1"/>
              </p:cNvSpPr>
              <p:nvPr userDrawn="1"/>
            </p:nvSpPr>
            <p:spPr bwMode="auto">
              <a:xfrm>
                <a:off x="217537" y="30981"/>
                <a:ext cx="717713" cy="150139"/>
              </a:xfrm>
              <a:prstGeom prst="rect">
                <a:avLst/>
              </a:prstGeom>
              <a:noFill/>
              <a:ln w="9525">
                <a:noFill/>
                <a:miter lim="800000"/>
              </a:ln>
            </p:spPr>
            <p:txBody>
              <a:bodyPr>
                <a:spAutoFit/>
              </a:bodyPr>
              <a:ls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r>
                  <a:rPr lang="en-US" sz="700" i="1" dirty="0" smtClean="0">
                    <a:solidFill>
                      <a:schemeClr val="bg1"/>
                    </a:solidFill>
                    <a:latin typeface="Times" pitchFamily="2" charset="0"/>
                    <a:cs typeface="Arial" panose="020B0604020202020204" pitchFamily="34" charset="0"/>
                  </a:rPr>
                  <a:t>G142, B211</a:t>
                </a:r>
                <a:endParaRPr lang="zh-CN" altLang="en-US" sz="700" i="1" dirty="0">
                  <a:solidFill>
                    <a:schemeClr val="bg1"/>
                  </a:solidFill>
                  <a:latin typeface="Times" pitchFamily="2" charset="0"/>
                  <a:cs typeface="Arial" panose="020B0604020202020204" pitchFamily="34" charset="0"/>
                </a:endParaRPr>
              </a:p>
            </p:txBody>
          </p:sp>
        </p:grpSp>
        <p:grpSp>
          <p:nvGrpSpPr>
            <p:cNvPr id="15" name="组 9"/>
            <p:cNvGrpSpPr/>
            <p:nvPr userDrawn="1"/>
          </p:nvGrpSpPr>
          <p:grpSpPr bwMode="auto">
            <a:xfrm>
              <a:off x="1" y="372963"/>
              <a:ext cx="1198834" cy="254997"/>
              <a:chOff x="1" y="-497"/>
              <a:chExt cx="1198834" cy="254997"/>
            </a:xfrm>
          </p:grpSpPr>
          <p:sp>
            <p:nvSpPr>
              <p:cNvPr id="18" name="矩形 17"/>
              <p:cNvSpPr>
                <a:spLocks noChangeArrowheads="1"/>
              </p:cNvSpPr>
              <p:nvPr userDrawn="1"/>
            </p:nvSpPr>
            <p:spPr bwMode="auto">
              <a:xfrm>
                <a:off x="1" y="-497"/>
                <a:ext cx="254058" cy="254997"/>
              </a:xfrm>
              <a:prstGeom prst="rect">
                <a:avLst/>
              </a:prstGeom>
              <a:solidFill>
                <a:srgbClr val="8CC63E"/>
              </a:solidFill>
              <a:ln w="9525">
                <a:noFill/>
                <a:miter lim="800000"/>
              </a:ln>
            </p:spPr>
            <p:txBody>
              <a:bodyPr anchor="ctr"/>
              <a:ls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cs typeface="Arial" panose="020B0604020202020204" pitchFamily="34" charset="0"/>
                </a:endParaRPr>
              </a:p>
            </p:txBody>
          </p:sp>
          <p:sp>
            <p:nvSpPr>
              <p:cNvPr id="19" name="文本框 15"/>
              <p:cNvSpPr txBox="1">
                <a:spLocks noChangeArrowheads="1"/>
              </p:cNvSpPr>
              <p:nvPr userDrawn="1"/>
            </p:nvSpPr>
            <p:spPr bwMode="auto">
              <a:xfrm>
                <a:off x="217537" y="30484"/>
                <a:ext cx="981298" cy="150139"/>
              </a:xfrm>
              <a:prstGeom prst="rect">
                <a:avLst/>
              </a:prstGeom>
              <a:noFill/>
              <a:ln w="9525">
                <a:noFill/>
                <a:miter lim="800000"/>
              </a:ln>
            </p:spPr>
            <p:txBody>
              <a:bodyPr>
                <a:spAutoFit/>
              </a:bodyPr>
              <a:ls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r>
                  <a:rPr lang="en-US" sz="700" i="1" dirty="0" smtClean="0">
                    <a:solidFill>
                      <a:schemeClr val="bg1"/>
                    </a:solidFill>
                    <a:latin typeface="Times" pitchFamily="2" charset="0"/>
                    <a:cs typeface="Arial" panose="020B0604020202020204" pitchFamily="34" charset="0"/>
                  </a:rPr>
                  <a:t>R154,G202, B60</a:t>
                </a:r>
                <a:endParaRPr lang="zh-CN" altLang="en-US" sz="700" i="1" dirty="0">
                  <a:solidFill>
                    <a:schemeClr val="bg1"/>
                  </a:solidFill>
                  <a:latin typeface="Times" pitchFamily="2" charset="0"/>
                  <a:cs typeface="Arial" panose="020B0604020202020204" pitchFamily="34" charset="0"/>
                </a:endParaRPr>
              </a:p>
            </p:txBody>
          </p:sp>
        </p:grpSp>
        <p:sp>
          <p:nvSpPr>
            <p:cNvPr id="16" name="矩形 15"/>
            <p:cNvSpPr>
              <a:spLocks noChangeArrowheads="1"/>
            </p:cNvSpPr>
            <p:nvPr userDrawn="1"/>
          </p:nvSpPr>
          <p:spPr bwMode="auto">
            <a:xfrm>
              <a:off x="0" y="735202"/>
              <a:ext cx="254058" cy="253806"/>
            </a:xfrm>
            <a:prstGeom prst="rect">
              <a:avLst/>
            </a:prstGeom>
            <a:solidFill>
              <a:srgbClr val="5ACBF5"/>
            </a:solidFill>
            <a:ln w="9525">
              <a:noFill/>
              <a:miter lim="800000"/>
            </a:ln>
          </p:spPr>
          <p:txBody>
            <a:bodyPr anchor="ctr"/>
            <a:ls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cs typeface="Arial" panose="020B0604020202020204" pitchFamily="34" charset="0"/>
              </a:endParaRPr>
            </a:p>
          </p:txBody>
        </p:sp>
        <p:sp>
          <p:nvSpPr>
            <p:cNvPr id="17" name="文本框 12"/>
            <p:cNvSpPr txBox="1">
              <a:spLocks noChangeArrowheads="1"/>
            </p:cNvSpPr>
            <p:nvPr userDrawn="1"/>
          </p:nvSpPr>
          <p:spPr bwMode="auto">
            <a:xfrm>
              <a:off x="217537" y="766183"/>
              <a:ext cx="1175017" cy="150139"/>
            </a:xfrm>
            <a:prstGeom prst="rect">
              <a:avLst/>
            </a:prstGeom>
            <a:noFill/>
            <a:ln w="9525">
              <a:noFill/>
              <a:miter lim="800000"/>
            </a:ln>
          </p:spPr>
          <p:txBody>
            <a:bodyPr>
              <a:spAutoFit/>
            </a:bodyPr>
            <a:ls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r>
                <a:rPr lang="en-US" sz="700" i="1" dirty="0" smtClean="0">
                  <a:solidFill>
                    <a:schemeClr val="bg1"/>
                  </a:solidFill>
                  <a:latin typeface="Times" pitchFamily="2" charset="0"/>
                  <a:cs typeface="Arial" panose="020B0604020202020204" pitchFamily="34" charset="0"/>
                </a:rPr>
                <a:t>R68,G200, </a:t>
              </a:r>
              <a:r>
                <a:rPr lang="en-US" sz="700" i="1" dirty="0">
                  <a:solidFill>
                    <a:schemeClr val="bg1"/>
                  </a:solidFill>
                  <a:latin typeface="Times" pitchFamily="2" charset="0"/>
                  <a:cs typeface="Arial" panose="020B0604020202020204" pitchFamily="34" charset="0"/>
                </a:rPr>
                <a:t>B245</a:t>
              </a:r>
              <a:endParaRPr lang="zh-CN" altLang="en-US" sz="700" i="1" dirty="0">
                <a:solidFill>
                  <a:schemeClr val="bg1"/>
                </a:solidFill>
                <a:latin typeface="Times" pitchFamily="2" charset="0"/>
                <a:cs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l" defTabSz="457200" rtl="0" eaLnBrk="0" fontAlgn="base" hangingPunct="0">
        <a:spcBef>
          <a:spcPct val="0"/>
        </a:spcBef>
        <a:spcAft>
          <a:spcPct val="0"/>
        </a:spcAft>
        <a:defRPr sz="2400">
          <a:solidFill>
            <a:schemeClr val="tx1"/>
          </a:solidFill>
          <a:latin typeface="+mj-lt"/>
          <a:ea typeface="+mj-ea"/>
          <a:cs typeface="+mj-cs"/>
        </a:defRPr>
      </a:lvl1pPr>
      <a:lvl2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defRPr>
      </a:lvl2pPr>
      <a:lvl3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defRPr>
      </a:lvl3pPr>
      <a:lvl4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defRPr>
      </a:lvl4pPr>
      <a:lvl5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6148" name="Rectangle 8"/>
          <p:cNvSpPr>
            <a:spLocks noChangeArrowheads="1"/>
          </p:cNvSpPr>
          <p:nvPr/>
        </p:nvSpPr>
        <p:spPr bwMode="auto">
          <a:xfrm>
            <a:off x="9236075" y="2563856"/>
            <a:ext cx="1360488" cy="1248525"/>
          </a:xfrm>
          <a:prstGeom prst="rect">
            <a:avLst/>
          </a:prstGeom>
          <a:noFill/>
          <a:ln w="9525">
            <a:noFill/>
            <a:miter lim="800000"/>
          </a:ln>
        </p:spPr>
        <p:txBody>
          <a:bodyPr lIns="93442" tIns="46725" rIns="93442" bIns="46725" anchor="b" anchorCtr="1">
            <a:spAutoFit/>
          </a:bodyPr>
          <a:lstStyle/>
          <a:p>
            <a:pPr defTabSz="934720">
              <a:defRPr/>
            </a:pPr>
            <a:r>
              <a:rPr lang="en-US" altLang="en-US" sz="900" noProof="1">
                <a:solidFill>
                  <a:schemeClr val="bg1"/>
                </a:solidFill>
                <a:latin typeface="Heiti SC Light"/>
                <a:ea typeface="Heiti SC Light"/>
                <a:cs typeface="Heiti SC Light"/>
              </a:rPr>
              <a:t>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 </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Size：24-32pt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Color：The ZTE blue </a:t>
            </a:r>
            <a:endParaRPr lang="en-US" altLang="en-US" sz="800" noProof="1">
              <a:solidFill>
                <a:schemeClr val="bg1"/>
              </a:solidFill>
              <a:latin typeface="Heiti SC Light"/>
              <a:ea typeface="Heiti SC Light"/>
              <a:cs typeface="Heiti SC Light"/>
            </a:endParaRPr>
          </a:p>
          <a:p>
            <a:pPr defTabSz="934720">
              <a:defRPr/>
            </a:pPr>
            <a:endParaRPr lang="en-US" altLang="en-US" sz="900" noProof="1">
              <a:solidFill>
                <a:schemeClr val="bg1"/>
              </a:solidFill>
              <a:latin typeface="Heiti SC Light"/>
              <a:ea typeface="Heiti SC Light"/>
              <a:cs typeface="Heiti SC Light"/>
            </a:endParaRPr>
          </a:p>
          <a:p>
            <a:pPr defTabSz="934720">
              <a:defRPr/>
            </a:pPr>
            <a:r>
              <a:rPr lang="en-US" altLang="en-US" sz="900" noProof="1">
                <a:solidFill>
                  <a:schemeClr val="bg1"/>
                </a:solidFill>
                <a:latin typeface="Heiti SC Light"/>
                <a:ea typeface="Heiti SC Light"/>
                <a:cs typeface="Heiti SC Light"/>
              </a:rPr>
              <a:t>Subtitle: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Size：18pt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 The ZTE green</a:t>
            </a:r>
            <a:endParaRPr lang="en-US" altLang="en-US" sz="800" noProof="1">
              <a:solidFill>
                <a:schemeClr val="bg1"/>
              </a:solidFill>
              <a:latin typeface="Heiti SC Light"/>
              <a:ea typeface="Heiti SC Light"/>
              <a:cs typeface="Heiti SC Light"/>
            </a:endParaRPr>
          </a:p>
        </p:txBody>
      </p:sp>
      <p:sp>
        <p:nvSpPr>
          <p:cNvPr id="6158" name="Slide Number Placeholder 5"/>
          <p:cNvSpPr>
            <a:spLocks noGrp="1" noChangeArrowheads="1"/>
          </p:cNvSpPr>
          <p:nvPr/>
        </p:nvSpPr>
        <p:spPr bwMode="auto">
          <a:xfrm>
            <a:off x="238125" y="4905375"/>
            <a:ext cx="419100" cy="273844"/>
          </a:xfrm>
          <a:prstGeom prst="rect">
            <a:avLst/>
          </a:prstGeom>
          <a:noFill/>
          <a:ln w="9525">
            <a:noFill/>
            <a:miter lim="800000"/>
          </a:ln>
        </p:spPr>
        <p:txBody>
          <a:bodyPr anchor="ctr"/>
          <a:lstStyle/>
          <a:p>
            <a:pPr>
              <a:defRPr/>
            </a:pPr>
            <a:fld id="{08058874-FB71-43B4-AABD-6FDF89E2EF74}" type="slidenum">
              <a:rPr lang="en-US" sz="800">
                <a:solidFill>
                  <a:srgbClr val="404040"/>
                </a:solidFill>
                <a:latin typeface="微软雅黑" panose="020B0503020204020204" pitchFamily="34" charset="-122"/>
                <a:ea typeface="微软雅黑" panose="020B0503020204020204" pitchFamily="34" charset="-122"/>
                <a:cs typeface="Arial" panose="020B0604020202020204" pitchFamily="34" charset="0"/>
              </a:rPr>
            </a:fld>
            <a:endParaRPr lang="en-US" sz="80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159" name="TextBox 18"/>
          <p:cNvSpPr txBox="1">
            <a:spLocks noChangeArrowheads="1"/>
          </p:cNvSpPr>
          <p:nvPr/>
        </p:nvSpPr>
        <p:spPr bwMode="auto">
          <a:xfrm>
            <a:off x="8477996" y="161925"/>
            <a:ext cx="504638" cy="303610"/>
          </a:xfrm>
          <a:prstGeom prst="rect">
            <a:avLst/>
          </a:prstGeom>
          <a:noFill/>
          <a:ln w="9525">
            <a:noFill/>
            <a:miter lim="800000"/>
          </a:ln>
        </p:spPr>
        <p:txBody>
          <a:bodyPr lIns="0" tIns="0" rIns="0" bIns="0"/>
          <a:lstStyle/>
          <a:p>
            <a:pPr>
              <a:defRPr/>
            </a:pPr>
            <a:r>
              <a:rPr lang="zh-CN" altLang="en-US" sz="1000" b="0" dirty="0" smtClean="0">
                <a:solidFill>
                  <a:srgbClr val="404040"/>
                </a:solidFill>
                <a:latin typeface="微软雅黑" panose="020B0503020204020204" pitchFamily="34" charset="-122"/>
                <a:ea typeface="Heiti SC Light"/>
                <a:cs typeface="Heiti SC Light"/>
              </a:rPr>
              <a:t>机密</a:t>
            </a:r>
            <a:r>
              <a:rPr lang="en-US" sz="1000" b="1" dirty="0" smtClean="0">
                <a:solidFill>
                  <a:srgbClr val="404040"/>
                </a:solidFill>
                <a:latin typeface="微软雅黑" panose="020B0503020204020204" pitchFamily="34" charset="-122"/>
                <a:ea typeface="Heiti SC Light"/>
                <a:cs typeface="Heiti SC Light"/>
              </a:rPr>
              <a:t>▲</a:t>
            </a:r>
            <a:endParaRPr lang="en-US" sz="1000" b="1" dirty="0">
              <a:solidFill>
                <a:srgbClr val="404040"/>
              </a:solidFill>
              <a:latin typeface="微软雅黑" panose="020B0503020204020204" pitchFamily="34" charset="-122"/>
              <a:ea typeface="Heiti SC Light"/>
              <a:cs typeface="Heiti SC Light"/>
            </a:endParaRPr>
          </a:p>
        </p:txBody>
      </p:sp>
      <p:sp>
        <p:nvSpPr>
          <p:cNvPr id="3080" name="标题占位符 1"/>
          <p:cNvSpPr>
            <a:spLocks noGrp="1" noChangeArrowheads="1"/>
          </p:cNvSpPr>
          <p:nvPr>
            <p:ph type="title"/>
          </p:nvPr>
        </p:nvSpPr>
        <p:spPr bwMode="auto">
          <a:xfrm>
            <a:off x="333375" y="341710"/>
            <a:ext cx="8516938" cy="721519"/>
          </a:xfrm>
          <a:prstGeom prst="rect">
            <a:avLst/>
          </a:prstGeom>
          <a:noFill/>
          <a:ln w="9525">
            <a:noFill/>
            <a:miter lim="800000"/>
          </a:ln>
        </p:spPr>
        <p:txBody>
          <a:bodyPr vert="horz" wrap="square" lIns="0" tIns="0" rIns="0" bIns="0" numCol="1" anchor="t" anchorCtr="0" compatLnSpc="1"/>
          <a:lstStyle/>
          <a:p>
            <a:pPr lvl="0"/>
            <a:r>
              <a:rPr lang="zh-CN" dirty="0" smtClean="0"/>
              <a:t>单击此处编辑母版标题样式</a:t>
            </a:r>
            <a:endParaRPr lang="zh-CN" dirty="0" smtClean="0"/>
          </a:p>
        </p:txBody>
      </p:sp>
      <p:sp>
        <p:nvSpPr>
          <p:cNvPr id="3081" name="文本占位符 2"/>
          <p:cNvSpPr>
            <a:spLocks noGrp="1" noChangeArrowheads="1"/>
          </p:cNvSpPr>
          <p:nvPr>
            <p:ph type="body" idx="1"/>
          </p:nvPr>
        </p:nvSpPr>
        <p:spPr bwMode="auto">
          <a:xfrm>
            <a:off x="358775" y="1200150"/>
            <a:ext cx="8491538" cy="3189685"/>
          </a:xfrm>
          <a:prstGeom prst="rect">
            <a:avLst/>
          </a:prstGeom>
          <a:noFill/>
          <a:ln w="9525">
            <a:noFill/>
            <a:miter lim="800000"/>
          </a:ln>
        </p:spPr>
        <p:txBody>
          <a:bodyPr vert="horz" wrap="square" lIns="0" tIns="0" rIns="0" bIns="0" numCol="1" anchor="t" anchorCtr="0" compatLnSpc="1"/>
          <a:lstStyle/>
          <a:p>
            <a:pPr lvl="0"/>
            <a:r>
              <a:rPr lang="zh-CN" dirty="0" smtClean="0"/>
              <a:t>单击此处编辑母版文本样式</a:t>
            </a:r>
            <a:endParaRPr lang="zh-CN" dirty="0" smtClean="0"/>
          </a:p>
          <a:p>
            <a:pPr lvl="1"/>
            <a:r>
              <a:rPr lang="zh-CN" dirty="0" smtClean="0"/>
              <a:t>二级</a:t>
            </a:r>
            <a:endParaRPr lang="zh-CN" dirty="0" smtClean="0"/>
          </a:p>
          <a:p>
            <a:pPr lvl="2"/>
            <a:r>
              <a:rPr lang="zh-CN" dirty="0" smtClean="0"/>
              <a:t>三级</a:t>
            </a:r>
            <a:endParaRPr lang="zh-CN" dirty="0" smtClean="0"/>
          </a:p>
          <a:p>
            <a:pPr lvl="3"/>
            <a:r>
              <a:rPr lang="zh-CN" dirty="0" smtClean="0"/>
              <a:t>四级</a:t>
            </a:r>
            <a:endParaRPr lang="zh-CN" dirty="0" smtClean="0"/>
          </a:p>
          <a:p>
            <a:pPr lvl="4"/>
            <a:r>
              <a:rPr lang="zh-CN" dirty="0" smtClean="0"/>
              <a:t>五级</a:t>
            </a:r>
            <a:endParaRPr lang="zh-CN" dirty="0" smtClean="0"/>
          </a:p>
        </p:txBody>
      </p:sp>
      <p:sp>
        <p:nvSpPr>
          <p:cNvPr id="18" name="TextBox 16"/>
          <p:cNvSpPr txBox="1">
            <a:spLocks noChangeArrowheads="1"/>
          </p:cNvSpPr>
          <p:nvPr/>
        </p:nvSpPr>
        <p:spPr bwMode="auto">
          <a:xfrm>
            <a:off x="5021610" y="4845870"/>
            <a:ext cx="2190750" cy="127397"/>
          </a:xfrm>
          <a:prstGeom prst="rect">
            <a:avLst/>
          </a:prstGeom>
          <a:noFill/>
          <a:ln w="9525" cap="flat" cmpd="sng">
            <a:noFill/>
            <a:bevel/>
          </a:ln>
          <a:effectLst/>
        </p:spPr>
        <p:txBody>
          <a:bodyPr lIns="0" tIns="0" rIns="0" bIns="0"/>
          <a:lstStyle/>
          <a:p>
            <a:pPr>
              <a:defRPr/>
            </a:pPr>
            <a:r>
              <a:rPr lang="en-US" sz="600" dirty="0">
                <a:solidFill>
                  <a:srgbClr val="7F7F7F"/>
                </a:solidFill>
                <a:latin typeface="Arial" panose="020B0604020202020204" pitchFamily="34" charset="0"/>
                <a:cs typeface="Arial" panose="020B0604020202020204" pitchFamily="34" charset="0"/>
              </a:rPr>
              <a:t>© ZTE </a:t>
            </a:r>
            <a:r>
              <a:rPr lang="en-US" sz="600" dirty="0" smtClean="0">
                <a:solidFill>
                  <a:srgbClr val="7F7F7F"/>
                </a:solidFill>
                <a:latin typeface="Arial" panose="020B0604020202020204" pitchFamily="34" charset="0"/>
                <a:cs typeface="Arial" panose="020B0604020202020204" pitchFamily="34" charset="0"/>
              </a:rPr>
              <a:t>All </a:t>
            </a:r>
            <a:r>
              <a:rPr lang="en-US" sz="600" dirty="0">
                <a:solidFill>
                  <a:srgbClr val="7F7F7F"/>
                </a:solidFill>
                <a:latin typeface="Arial" panose="020B0604020202020204" pitchFamily="34" charset="0"/>
                <a:cs typeface="Arial" panose="020B0604020202020204" pitchFamily="34" charset="0"/>
              </a:rPr>
              <a:t>rights reserved</a:t>
            </a:r>
            <a:endParaRPr lang="en-US" sz="600" dirty="0">
              <a:solidFill>
                <a:srgbClr val="7F7F7F"/>
              </a:solidFill>
              <a:latin typeface="Arial" panose="020B0604020202020204" pitchFamily="34" charset="0"/>
              <a:cs typeface="Arial" panose="020B0604020202020204" pitchFamily="34" charset="0"/>
            </a:endParaRPr>
          </a:p>
        </p:txBody>
      </p:sp>
      <p:grpSp>
        <p:nvGrpSpPr>
          <p:cNvPr id="17" name="组 5"/>
          <p:cNvGrpSpPr/>
          <p:nvPr/>
        </p:nvGrpSpPr>
        <p:grpSpPr bwMode="auto">
          <a:xfrm>
            <a:off x="9424990" y="3923904"/>
            <a:ext cx="1392237" cy="1317627"/>
            <a:chOff x="0" y="0"/>
            <a:chExt cx="1392554" cy="989008"/>
          </a:xfrm>
        </p:grpSpPr>
        <p:grpSp>
          <p:nvGrpSpPr>
            <p:cNvPr id="19" name="组 6"/>
            <p:cNvGrpSpPr/>
            <p:nvPr userDrawn="1"/>
          </p:nvGrpSpPr>
          <p:grpSpPr bwMode="auto">
            <a:xfrm>
              <a:off x="0" y="0"/>
              <a:ext cx="935250" cy="253805"/>
              <a:chOff x="0" y="0"/>
              <a:chExt cx="935250" cy="253805"/>
            </a:xfrm>
          </p:grpSpPr>
          <p:sp>
            <p:nvSpPr>
              <p:cNvPr id="25" name="矩形 24"/>
              <p:cNvSpPr>
                <a:spLocks noChangeArrowheads="1"/>
              </p:cNvSpPr>
              <p:nvPr userDrawn="1"/>
            </p:nvSpPr>
            <p:spPr bwMode="auto">
              <a:xfrm>
                <a:off x="0" y="0"/>
                <a:ext cx="254058" cy="253805"/>
              </a:xfrm>
              <a:prstGeom prst="rect">
                <a:avLst/>
              </a:prstGeom>
              <a:solidFill>
                <a:srgbClr val="008FD4"/>
              </a:solidFill>
              <a:ln w="9525">
                <a:noFill/>
                <a:miter lim="800000"/>
              </a:ln>
            </p:spPr>
            <p:txBody>
              <a:bodyPr anchor="ctr"/>
              <a:ls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cs typeface="Arial" panose="020B0604020202020204" pitchFamily="34" charset="0"/>
                </a:endParaRPr>
              </a:p>
            </p:txBody>
          </p:sp>
          <p:sp>
            <p:nvSpPr>
              <p:cNvPr id="26" name="文本框 19"/>
              <p:cNvSpPr txBox="1">
                <a:spLocks noChangeArrowheads="1"/>
              </p:cNvSpPr>
              <p:nvPr userDrawn="1"/>
            </p:nvSpPr>
            <p:spPr bwMode="auto">
              <a:xfrm>
                <a:off x="217537" y="30981"/>
                <a:ext cx="717713" cy="150139"/>
              </a:xfrm>
              <a:prstGeom prst="rect">
                <a:avLst/>
              </a:prstGeom>
              <a:noFill/>
              <a:ln w="9525">
                <a:noFill/>
                <a:miter lim="800000"/>
              </a:ln>
            </p:spPr>
            <p:txBody>
              <a:bodyPr>
                <a:spAutoFit/>
              </a:bodyPr>
              <a:ls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r>
                  <a:rPr lang="en-US" sz="700" i="1" dirty="0" smtClean="0">
                    <a:solidFill>
                      <a:schemeClr val="bg1"/>
                    </a:solidFill>
                    <a:latin typeface="Times" pitchFamily="2" charset="0"/>
                    <a:cs typeface="Arial" panose="020B0604020202020204" pitchFamily="34" charset="0"/>
                  </a:rPr>
                  <a:t>G142, B211</a:t>
                </a:r>
                <a:endParaRPr lang="zh-CN" altLang="en-US" sz="700" i="1" dirty="0">
                  <a:solidFill>
                    <a:schemeClr val="bg1"/>
                  </a:solidFill>
                  <a:latin typeface="Times" pitchFamily="2" charset="0"/>
                  <a:cs typeface="Arial" panose="020B0604020202020204" pitchFamily="34" charset="0"/>
                </a:endParaRPr>
              </a:p>
            </p:txBody>
          </p:sp>
        </p:grpSp>
        <p:grpSp>
          <p:nvGrpSpPr>
            <p:cNvPr id="20" name="组 9"/>
            <p:cNvGrpSpPr/>
            <p:nvPr userDrawn="1"/>
          </p:nvGrpSpPr>
          <p:grpSpPr bwMode="auto">
            <a:xfrm>
              <a:off x="1" y="372963"/>
              <a:ext cx="1198834" cy="254997"/>
              <a:chOff x="1" y="-497"/>
              <a:chExt cx="1198834" cy="254997"/>
            </a:xfrm>
          </p:grpSpPr>
          <p:sp>
            <p:nvSpPr>
              <p:cNvPr id="23" name="矩形 22"/>
              <p:cNvSpPr>
                <a:spLocks noChangeArrowheads="1"/>
              </p:cNvSpPr>
              <p:nvPr userDrawn="1"/>
            </p:nvSpPr>
            <p:spPr bwMode="auto">
              <a:xfrm>
                <a:off x="1" y="-497"/>
                <a:ext cx="254058" cy="254997"/>
              </a:xfrm>
              <a:prstGeom prst="rect">
                <a:avLst/>
              </a:prstGeom>
              <a:solidFill>
                <a:srgbClr val="8CC63E"/>
              </a:solidFill>
              <a:ln w="9525">
                <a:noFill/>
                <a:miter lim="800000"/>
              </a:ln>
            </p:spPr>
            <p:txBody>
              <a:bodyPr anchor="ctr"/>
              <a:ls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cs typeface="Arial" panose="020B0604020202020204" pitchFamily="34" charset="0"/>
                </a:endParaRPr>
              </a:p>
            </p:txBody>
          </p:sp>
          <p:sp>
            <p:nvSpPr>
              <p:cNvPr id="24" name="文本框 15"/>
              <p:cNvSpPr txBox="1">
                <a:spLocks noChangeArrowheads="1"/>
              </p:cNvSpPr>
              <p:nvPr userDrawn="1"/>
            </p:nvSpPr>
            <p:spPr bwMode="auto">
              <a:xfrm>
                <a:off x="217537" y="30484"/>
                <a:ext cx="981298" cy="150139"/>
              </a:xfrm>
              <a:prstGeom prst="rect">
                <a:avLst/>
              </a:prstGeom>
              <a:noFill/>
              <a:ln w="9525">
                <a:noFill/>
                <a:miter lim="800000"/>
              </a:ln>
            </p:spPr>
            <p:txBody>
              <a:bodyPr>
                <a:spAutoFit/>
              </a:bodyPr>
              <a:ls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r>
                  <a:rPr lang="en-US" sz="700" i="1" dirty="0" smtClean="0">
                    <a:solidFill>
                      <a:schemeClr val="bg1"/>
                    </a:solidFill>
                    <a:latin typeface="Times" pitchFamily="2" charset="0"/>
                    <a:cs typeface="Arial" panose="020B0604020202020204" pitchFamily="34" charset="0"/>
                  </a:rPr>
                  <a:t>R154,G202, B60</a:t>
                </a:r>
                <a:endParaRPr lang="zh-CN" altLang="en-US" sz="700" i="1" dirty="0">
                  <a:solidFill>
                    <a:schemeClr val="bg1"/>
                  </a:solidFill>
                  <a:latin typeface="Times" pitchFamily="2" charset="0"/>
                  <a:cs typeface="Arial" panose="020B0604020202020204" pitchFamily="34" charset="0"/>
                </a:endParaRPr>
              </a:p>
            </p:txBody>
          </p:sp>
        </p:grpSp>
        <p:sp>
          <p:nvSpPr>
            <p:cNvPr id="21" name="矩形 20"/>
            <p:cNvSpPr>
              <a:spLocks noChangeArrowheads="1"/>
            </p:cNvSpPr>
            <p:nvPr userDrawn="1"/>
          </p:nvSpPr>
          <p:spPr bwMode="auto">
            <a:xfrm>
              <a:off x="0" y="735202"/>
              <a:ext cx="254058" cy="253806"/>
            </a:xfrm>
            <a:prstGeom prst="rect">
              <a:avLst/>
            </a:prstGeom>
            <a:solidFill>
              <a:srgbClr val="5ACBF5"/>
            </a:solidFill>
            <a:ln w="9525">
              <a:noFill/>
              <a:miter lim="800000"/>
            </a:ln>
          </p:spPr>
          <p:txBody>
            <a:bodyPr anchor="ctr"/>
            <a:ls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cs typeface="Arial" panose="020B0604020202020204" pitchFamily="34" charset="0"/>
              </a:endParaRPr>
            </a:p>
          </p:txBody>
        </p:sp>
        <p:sp>
          <p:nvSpPr>
            <p:cNvPr id="22" name="文本框 12"/>
            <p:cNvSpPr txBox="1">
              <a:spLocks noChangeArrowheads="1"/>
            </p:cNvSpPr>
            <p:nvPr userDrawn="1"/>
          </p:nvSpPr>
          <p:spPr bwMode="auto">
            <a:xfrm>
              <a:off x="217537" y="766183"/>
              <a:ext cx="1175017" cy="150139"/>
            </a:xfrm>
            <a:prstGeom prst="rect">
              <a:avLst/>
            </a:prstGeom>
            <a:noFill/>
            <a:ln w="9525">
              <a:noFill/>
              <a:miter lim="800000"/>
            </a:ln>
          </p:spPr>
          <p:txBody>
            <a:bodyPr>
              <a:spAutoFit/>
            </a:bodyPr>
            <a:ls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r>
                <a:rPr lang="en-US" sz="700" i="1" dirty="0" smtClean="0">
                  <a:solidFill>
                    <a:schemeClr val="bg1"/>
                  </a:solidFill>
                  <a:latin typeface="Times" pitchFamily="2" charset="0"/>
                  <a:cs typeface="Arial" panose="020B0604020202020204" pitchFamily="34" charset="0"/>
                </a:rPr>
                <a:t>R68,G200, </a:t>
              </a:r>
              <a:r>
                <a:rPr lang="en-US" sz="700" i="1" dirty="0">
                  <a:solidFill>
                    <a:schemeClr val="bg1"/>
                  </a:solidFill>
                  <a:latin typeface="Times" pitchFamily="2" charset="0"/>
                  <a:cs typeface="Arial" panose="020B0604020202020204" pitchFamily="34" charset="0"/>
                </a:rPr>
                <a:t>B245</a:t>
              </a:r>
              <a:endParaRPr lang="zh-CN" altLang="en-US" sz="700" i="1" dirty="0">
                <a:solidFill>
                  <a:schemeClr val="bg1"/>
                </a:solidFill>
                <a:latin typeface="Times" pitchFamily="2" charset="0"/>
                <a:cs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txStyles>
    <p:titleStyle>
      <a:lvl1pPr algn="l" defTabSz="457200" rtl="0" eaLnBrk="0" fontAlgn="base" hangingPunct="0">
        <a:spcBef>
          <a:spcPct val="0"/>
        </a:spcBef>
        <a:spcAft>
          <a:spcPct val="0"/>
        </a:spcAft>
        <a:defRPr sz="2400">
          <a:solidFill>
            <a:schemeClr val="bg2"/>
          </a:solidFill>
          <a:latin typeface="+mj-lt"/>
          <a:ea typeface="+mj-ea"/>
          <a:cs typeface="+mj-cs"/>
        </a:defRPr>
      </a:lvl1pPr>
      <a:lvl2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defRPr>
      </a:lvl2pPr>
      <a:lvl3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defRPr>
      </a:lvl3pPr>
      <a:lvl4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defRPr>
      </a:lvl4pPr>
      <a:lvl5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Lst>
  <p:txStyles>
    <p:titleStyle>
      <a:lvl1pPr algn="l" defTabSz="457200" rtl="0" eaLnBrk="0" fontAlgn="base" hangingPunct="0">
        <a:spcBef>
          <a:spcPct val="0"/>
        </a:spcBef>
        <a:spcAft>
          <a:spcPct val="0"/>
        </a:spcAft>
        <a:defRPr sz="6000">
          <a:solidFill>
            <a:schemeClr val="tx1"/>
          </a:solidFill>
          <a:latin typeface="+mn-ea"/>
          <a:ea typeface="+mn-ea"/>
          <a:cs typeface="+mj-cs"/>
        </a:defRPr>
      </a:lvl1pPr>
      <a:lvl2pPr algn="l" defTabSz="457200" rtl="0" eaLnBrk="0" fontAlgn="base" hangingPunct="0">
        <a:spcBef>
          <a:spcPct val="0"/>
        </a:spcBef>
        <a:spcAft>
          <a:spcPct val="0"/>
        </a:spcAft>
        <a:defRPr sz="6000">
          <a:solidFill>
            <a:schemeClr val="tx1"/>
          </a:solidFill>
          <a:latin typeface="微软雅黑" panose="020B0503020204020204" pitchFamily="34" charset="-122"/>
          <a:ea typeface="微软雅黑" panose="020B0503020204020204" pitchFamily="34" charset="-122"/>
        </a:defRPr>
      </a:lvl2pPr>
      <a:lvl3pPr algn="l" defTabSz="457200" rtl="0" eaLnBrk="0" fontAlgn="base" hangingPunct="0">
        <a:spcBef>
          <a:spcPct val="0"/>
        </a:spcBef>
        <a:spcAft>
          <a:spcPct val="0"/>
        </a:spcAft>
        <a:defRPr sz="6000">
          <a:solidFill>
            <a:schemeClr val="tx1"/>
          </a:solidFill>
          <a:latin typeface="微软雅黑" panose="020B0503020204020204" pitchFamily="34" charset="-122"/>
          <a:ea typeface="微软雅黑" panose="020B0503020204020204" pitchFamily="34" charset="-122"/>
        </a:defRPr>
      </a:lvl3pPr>
      <a:lvl4pPr algn="l" defTabSz="457200" rtl="0" eaLnBrk="0" fontAlgn="base" hangingPunct="0">
        <a:spcBef>
          <a:spcPct val="0"/>
        </a:spcBef>
        <a:spcAft>
          <a:spcPct val="0"/>
        </a:spcAft>
        <a:defRPr sz="6000">
          <a:solidFill>
            <a:schemeClr val="tx1"/>
          </a:solidFill>
          <a:latin typeface="微软雅黑" panose="020B0503020204020204" pitchFamily="34" charset="-122"/>
          <a:ea typeface="微软雅黑" panose="020B0503020204020204" pitchFamily="34" charset="-122"/>
        </a:defRPr>
      </a:lvl4pPr>
      <a:lvl5pPr algn="l" defTabSz="457200" rtl="0" eaLnBrk="0" fontAlgn="base" hangingPunct="0">
        <a:spcBef>
          <a:spcPct val="0"/>
        </a:spcBef>
        <a:spcAft>
          <a:spcPct val="0"/>
        </a:spcAft>
        <a:defRPr sz="6000">
          <a:solidFill>
            <a:schemeClr val="tx1"/>
          </a:solidFill>
          <a:latin typeface="微软雅黑" panose="020B0503020204020204" pitchFamily="34" charset="-122"/>
          <a:ea typeface="微软雅黑" panose="020B0503020204020204" pitchFamily="3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auto">
          <a:xfrm>
            <a:off x="9236075" y="2576513"/>
            <a:ext cx="1360488" cy="1235075"/>
          </a:xfrm>
          <a:prstGeom prst="rect">
            <a:avLst/>
          </a:prstGeom>
          <a:noFill/>
          <a:ln w="9525">
            <a:noFill/>
            <a:miter lim="800000"/>
          </a:ln>
        </p:spPr>
        <p:txBody>
          <a:bodyPr lIns="93442" tIns="46725" rIns="93442" bIns="46725" anchor="b" anchorCtr="1">
            <a:spAutoFit/>
          </a:bodyPr>
          <a:lstStyle/>
          <a:p>
            <a:pPr defTabSz="934720"/>
            <a:r>
              <a:rPr lang="en-US" altLang="en-US" sz="900" noProof="1">
                <a:solidFill>
                  <a:schemeClr val="bg1"/>
                </a:solidFill>
                <a:latin typeface="Arial" panose="020B0604020202020204" pitchFamily="34" charset="0"/>
                <a:ea typeface="Heiti SC Light"/>
                <a:cs typeface="Heiti SC Light"/>
              </a:rPr>
              <a:t>Title:</a:t>
            </a:r>
            <a:endParaRPr lang="en-US" altLang="en-US" sz="9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Type: </a:t>
            </a:r>
            <a:r>
              <a:rPr lang="en-US" altLang="en-US" sz="800" noProof="1">
                <a:solidFill>
                  <a:schemeClr val="bg1"/>
                </a:solidFill>
                <a:latin typeface="Arial" panose="020B0604020202020204" pitchFamily="34" charset="0"/>
                <a:ea typeface="MS PGothic" panose="020B0600070205080204" pitchFamily="34" charset="-128"/>
              </a:rPr>
              <a:t>Arial</a:t>
            </a:r>
            <a:endParaRPr lang="en-US" sz="800">
              <a:solidFill>
                <a:schemeClr val="bg1"/>
              </a:solidFill>
              <a:latin typeface="Arial" panose="020B0604020202020204" pitchFamily="34" charset="0"/>
            </a:endParaRPr>
          </a:p>
          <a:p>
            <a:pPr defTabSz="934720"/>
            <a:r>
              <a:rPr lang="en-US" altLang="en-US" sz="800" noProof="1">
                <a:solidFill>
                  <a:schemeClr val="bg1"/>
                </a:solidFill>
                <a:latin typeface="Arial" panose="020B0604020202020204" pitchFamily="34" charset="0"/>
                <a:ea typeface="Heiti SC Light"/>
                <a:cs typeface="Heiti SC Light"/>
              </a:rPr>
              <a:t>Size：32-24-pt</a:t>
            </a:r>
            <a:endParaRPr lang="en-US" altLang="en-US" sz="8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Color：The ZTE blue </a:t>
            </a:r>
            <a:endParaRPr lang="en-US" altLang="en-US" sz="800" noProof="1">
              <a:solidFill>
                <a:schemeClr val="bg1"/>
              </a:solidFill>
              <a:latin typeface="Arial" panose="020B0604020202020204" pitchFamily="34" charset="0"/>
              <a:ea typeface="Heiti SC Light"/>
              <a:cs typeface="Heiti SC Light"/>
            </a:endParaRPr>
          </a:p>
          <a:p>
            <a:pPr defTabSz="934720"/>
            <a:endParaRPr lang="en-US" altLang="en-US" sz="900" noProof="1">
              <a:solidFill>
                <a:schemeClr val="bg1"/>
              </a:solidFill>
              <a:latin typeface="Arial" panose="020B0604020202020204" pitchFamily="34" charset="0"/>
              <a:ea typeface="Heiti SC Light"/>
              <a:cs typeface="Heiti SC Light"/>
            </a:endParaRPr>
          </a:p>
          <a:p>
            <a:pPr defTabSz="934720"/>
            <a:r>
              <a:rPr lang="en-US" altLang="en-US" sz="900" noProof="1">
                <a:solidFill>
                  <a:schemeClr val="bg1"/>
                </a:solidFill>
                <a:latin typeface="Arial" panose="020B0604020202020204" pitchFamily="34" charset="0"/>
                <a:ea typeface="Heiti SC Light"/>
                <a:cs typeface="Heiti SC Light"/>
              </a:rPr>
              <a:t>Subtitle:</a:t>
            </a:r>
            <a:endParaRPr lang="en-US" altLang="en-US" sz="9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Type: </a:t>
            </a:r>
            <a:r>
              <a:rPr lang="en-US" altLang="en-US" sz="800" noProof="1">
                <a:solidFill>
                  <a:schemeClr val="bg1"/>
                </a:solidFill>
                <a:latin typeface="Arial" panose="020B0604020202020204" pitchFamily="34" charset="0"/>
                <a:ea typeface="MS PGothic" panose="020B0600070205080204" pitchFamily="34" charset="-128"/>
              </a:rPr>
              <a:t>Arial</a:t>
            </a:r>
            <a:endParaRPr lang="en-US" sz="800">
              <a:solidFill>
                <a:schemeClr val="bg1"/>
              </a:solidFill>
              <a:latin typeface="Arial" panose="020B0604020202020204" pitchFamily="34" charset="0"/>
            </a:endParaRPr>
          </a:p>
          <a:p>
            <a:pPr defTabSz="934720"/>
            <a:r>
              <a:rPr lang="en-US" altLang="en-US" sz="800" noProof="1">
                <a:solidFill>
                  <a:schemeClr val="bg1"/>
                </a:solidFill>
                <a:latin typeface="Arial" panose="020B0604020202020204" pitchFamily="34" charset="0"/>
                <a:ea typeface="Heiti SC Light"/>
                <a:cs typeface="Heiti SC Light"/>
              </a:rPr>
              <a:t>Size：20pt</a:t>
            </a:r>
            <a:endParaRPr lang="en-US" altLang="en-US" sz="8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Color: The ZTE green</a:t>
            </a:r>
            <a:endParaRPr lang="en-US" altLang="en-US" sz="800" noProof="1">
              <a:solidFill>
                <a:schemeClr val="bg1"/>
              </a:solidFill>
              <a:latin typeface="Arial" panose="020B0604020202020204" pitchFamily="34" charset="0"/>
              <a:ea typeface="Heiti SC Light"/>
              <a:cs typeface="Heiti SC Light"/>
            </a:endParaRPr>
          </a:p>
        </p:txBody>
      </p:sp>
      <p:sp>
        <p:nvSpPr>
          <p:cNvPr id="2051" name="TextBox 4"/>
          <p:cNvSpPr txBox="1">
            <a:spLocks noChangeArrowheads="1"/>
          </p:cNvSpPr>
          <p:nvPr/>
        </p:nvSpPr>
        <p:spPr bwMode="auto">
          <a:xfrm>
            <a:off x="5848350" y="4454525"/>
            <a:ext cx="309563" cy="365125"/>
          </a:xfrm>
          <a:prstGeom prst="rect">
            <a:avLst/>
          </a:prstGeom>
          <a:noFill/>
          <a:ln w="9525">
            <a:noFill/>
            <a:miter lim="800000"/>
          </a:ln>
        </p:spPr>
        <p:txBody>
          <a:bodyPr wrap="none">
            <a:spAutoFit/>
          </a:bodyPr>
          <a:lstStyle/>
          <a:p>
            <a:endParaRPr lang="en-US">
              <a:latin typeface="Arial" panose="020B0604020202020204" pitchFamily="34" charset="0"/>
            </a:endParaRPr>
          </a:p>
        </p:txBody>
      </p:sp>
      <p:sp>
        <p:nvSpPr>
          <p:cNvPr id="2052" name="TextBox 5"/>
          <p:cNvSpPr txBox="1">
            <a:spLocks noChangeArrowheads="1"/>
          </p:cNvSpPr>
          <p:nvPr/>
        </p:nvSpPr>
        <p:spPr bwMode="auto">
          <a:xfrm>
            <a:off x="4814888" y="4170363"/>
            <a:ext cx="309562" cy="366712"/>
          </a:xfrm>
          <a:prstGeom prst="rect">
            <a:avLst/>
          </a:prstGeom>
          <a:noFill/>
          <a:ln w="9525">
            <a:noFill/>
            <a:miter lim="800000"/>
          </a:ln>
        </p:spPr>
        <p:txBody>
          <a:bodyPr wrap="none">
            <a:spAutoFit/>
          </a:bodyPr>
          <a:lstStyle/>
          <a:p>
            <a:endParaRPr lang="en-US">
              <a:latin typeface="Arial" panose="020B0604020202020204" pitchFamily="34" charset="0"/>
            </a:endParaRPr>
          </a:p>
        </p:txBody>
      </p:sp>
      <p:sp>
        <p:nvSpPr>
          <p:cNvPr id="2053" name="TextBox 6"/>
          <p:cNvSpPr txBox="1">
            <a:spLocks noChangeArrowheads="1"/>
          </p:cNvSpPr>
          <p:nvPr/>
        </p:nvSpPr>
        <p:spPr bwMode="auto">
          <a:xfrm>
            <a:off x="4037013" y="3638550"/>
            <a:ext cx="309562" cy="365125"/>
          </a:xfrm>
          <a:prstGeom prst="rect">
            <a:avLst/>
          </a:prstGeom>
          <a:noFill/>
          <a:ln w="9525">
            <a:noFill/>
            <a:miter lim="800000"/>
          </a:ln>
        </p:spPr>
        <p:txBody>
          <a:bodyPr wrap="none">
            <a:spAutoFit/>
          </a:bodyPr>
          <a:lstStyle/>
          <a:p>
            <a:endParaRPr lang="en-US">
              <a:latin typeface="Arial" panose="020B0604020202020204" pitchFamily="34" charset="0"/>
            </a:endParaRPr>
          </a:p>
        </p:txBody>
      </p:sp>
      <p:grpSp>
        <p:nvGrpSpPr>
          <p:cNvPr id="2054" name="组 5"/>
          <p:cNvGrpSpPr/>
          <p:nvPr/>
        </p:nvGrpSpPr>
        <p:grpSpPr bwMode="auto">
          <a:xfrm>
            <a:off x="9364663" y="3851275"/>
            <a:ext cx="1392237" cy="989013"/>
            <a:chOff x="0" y="0"/>
            <a:chExt cx="1392554" cy="989008"/>
          </a:xfrm>
        </p:grpSpPr>
        <p:grpSp>
          <p:nvGrpSpPr>
            <p:cNvPr id="2055" name="组 6"/>
            <p:cNvGrpSpPr/>
            <p:nvPr/>
          </p:nvGrpSpPr>
          <p:grpSpPr bwMode="auto">
            <a:xfrm>
              <a:off x="0" y="0"/>
              <a:ext cx="935158" cy="254390"/>
              <a:chOff x="0" y="0"/>
              <a:chExt cx="935158" cy="254390"/>
            </a:xfrm>
          </p:grpSpPr>
          <p:sp>
            <p:nvSpPr>
              <p:cNvPr id="2056" name="矩形 18"/>
              <p:cNvSpPr>
                <a:spLocks noChangeArrowheads="1"/>
              </p:cNvSpPr>
              <p:nvPr/>
            </p:nvSpPr>
            <p:spPr bwMode="auto">
              <a:xfrm>
                <a:off x="0" y="0"/>
                <a:ext cx="254390" cy="254390"/>
              </a:xfrm>
              <a:prstGeom prst="rect">
                <a:avLst/>
              </a:prstGeom>
              <a:solidFill>
                <a:srgbClr val="008FD4"/>
              </a:solidFill>
              <a:ln w="9525">
                <a:noFill/>
                <a:miter lim="800000"/>
              </a:ln>
            </p:spPr>
            <p:txBody>
              <a:bodyPr anchor="ctr"/>
              <a:lstStyle/>
              <a:p>
                <a:pPr algn="ctr"/>
                <a:endParaRPr lang="zh-CN" altLang="en-US">
                  <a:solidFill>
                    <a:srgbClr val="FFFFFF"/>
                  </a:solidFill>
                  <a:latin typeface="Arial" panose="020B0604020202020204" pitchFamily="34" charset="0"/>
                </a:endParaRPr>
              </a:p>
            </p:txBody>
          </p:sp>
          <p:sp>
            <p:nvSpPr>
              <p:cNvPr id="2057" name="文本框 19"/>
              <p:cNvSpPr txBox="1">
                <a:spLocks noChangeArrowheads="1"/>
              </p:cNvSpPr>
              <p:nvPr/>
            </p:nvSpPr>
            <p:spPr bwMode="auto">
              <a:xfrm>
                <a:off x="217344" y="31110"/>
                <a:ext cx="717814" cy="200055"/>
              </a:xfrm>
              <a:prstGeom prst="rect">
                <a:avLst/>
              </a:prstGeom>
              <a:noFill/>
              <a:ln w="9525">
                <a:noFill/>
                <a:miter lim="800000"/>
              </a:ln>
            </p:spPr>
            <p:txBody>
              <a:bodyPr>
                <a:spAutoFit/>
              </a:bodyPr>
              <a:lstStyle/>
              <a:p>
                <a:r>
                  <a:rPr lang="en-US" sz="700" i="1">
                    <a:solidFill>
                      <a:schemeClr val="bg1"/>
                    </a:solidFill>
                    <a:latin typeface="Arial" panose="020B0604020202020204" pitchFamily="34" charset="0"/>
                  </a:rPr>
                  <a:t>G143, B212</a:t>
                </a:r>
                <a:endParaRPr lang="zh-CN" altLang="en-US" sz="700" i="1">
                  <a:solidFill>
                    <a:schemeClr val="bg1"/>
                  </a:solidFill>
                  <a:latin typeface="Arial" panose="020B0604020202020204" pitchFamily="34" charset="0"/>
                </a:endParaRPr>
              </a:p>
            </p:txBody>
          </p:sp>
        </p:grpSp>
        <p:grpSp>
          <p:nvGrpSpPr>
            <p:cNvPr id="2058" name="组 9"/>
            <p:cNvGrpSpPr/>
            <p:nvPr/>
          </p:nvGrpSpPr>
          <p:grpSpPr bwMode="auto">
            <a:xfrm>
              <a:off x="0" y="373460"/>
              <a:ext cx="1199362" cy="254390"/>
              <a:chOff x="0" y="0"/>
              <a:chExt cx="1199362" cy="254390"/>
            </a:xfrm>
          </p:grpSpPr>
          <p:sp>
            <p:nvSpPr>
              <p:cNvPr id="2059" name="矩形 14"/>
              <p:cNvSpPr>
                <a:spLocks noChangeArrowheads="1"/>
              </p:cNvSpPr>
              <p:nvPr/>
            </p:nvSpPr>
            <p:spPr bwMode="auto">
              <a:xfrm>
                <a:off x="0" y="0"/>
                <a:ext cx="254390" cy="254390"/>
              </a:xfrm>
              <a:prstGeom prst="rect">
                <a:avLst/>
              </a:prstGeom>
              <a:solidFill>
                <a:srgbClr val="8CC63E"/>
              </a:solidFill>
              <a:ln w="9525">
                <a:noFill/>
                <a:miter lim="800000"/>
              </a:ln>
            </p:spPr>
            <p:txBody>
              <a:bodyPr anchor="ctr"/>
              <a:lstStyle/>
              <a:p>
                <a:pPr algn="ctr"/>
                <a:endParaRPr lang="zh-CN" altLang="en-US">
                  <a:solidFill>
                    <a:srgbClr val="FFFFFF"/>
                  </a:solidFill>
                  <a:latin typeface="Arial" panose="020B0604020202020204" pitchFamily="34" charset="0"/>
                </a:endParaRPr>
              </a:p>
            </p:txBody>
          </p:sp>
          <p:sp>
            <p:nvSpPr>
              <p:cNvPr id="2060" name="文本框 15"/>
              <p:cNvSpPr txBox="1">
                <a:spLocks noChangeArrowheads="1"/>
              </p:cNvSpPr>
              <p:nvPr/>
            </p:nvSpPr>
            <p:spPr bwMode="auto">
              <a:xfrm>
                <a:off x="217344" y="31110"/>
                <a:ext cx="982018" cy="200055"/>
              </a:xfrm>
              <a:prstGeom prst="rect">
                <a:avLst/>
              </a:prstGeom>
              <a:noFill/>
              <a:ln w="9525">
                <a:noFill/>
                <a:miter lim="800000"/>
              </a:ln>
            </p:spPr>
            <p:txBody>
              <a:bodyPr>
                <a:spAutoFit/>
              </a:bodyPr>
              <a:lstStyle/>
              <a:p>
                <a:r>
                  <a:rPr lang="en-US" sz="700" i="1">
                    <a:solidFill>
                      <a:schemeClr val="bg1"/>
                    </a:solidFill>
                    <a:latin typeface="Arial" panose="020B0604020202020204" pitchFamily="34" charset="0"/>
                  </a:rPr>
                  <a:t>R140,G198, B62</a:t>
                </a:r>
                <a:endParaRPr lang="zh-CN" altLang="en-US" sz="700" i="1">
                  <a:solidFill>
                    <a:schemeClr val="bg1"/>
                  </a:solidFill>
                  <a:latin typeface="Arial" panose="020B0604020202020204" pitchFamily="34" charset="0"/>
                </a:endParaRPr>
              </a:p>
            </p:txBody>
          </p:sp>
        </p:grpSp>
        <p:sp>
          <p:nvSpPr>
            <p:cNvPr id="2061" name="矩形 10"/>
            <p:cNvSpPr>
              <a:spLocks noChangeArrowheads="1"/>
            </p:cNvSpPr>
            <p:nvPr/>
          </p:nvSpPr>
          <p:spPr bwMode="auto">
            <a:xfrm>
              <a:off x="0" y="734618"/>
              <a:ext cx="254390" cy="254390"/>
            </a:xfrm>
            <a:prstGeom prst="rect">
              <a:avLst/>
            </a:prstGeom>
            <a:solidFill>
              <a:srgbClr val="5ACBF5"/>
            </a:solidFill>
            <a:ln w="9525">
              <a:noFill/>
              <a:miter lim="800000"/>
            </a:ln>
          </p:spPr>
          <p:txBody>
            <a:bodyPr anchor="ctr"/>
            <a:lstStyle/>
            <a:p>
              <a:pPr algn="ctr"/>
              <a:endParaRPr lang="zh-CN" altLang="en-US">
                <a:solidFill>
                  <a:srgbClr val="FFFFFF"/>
                </a:solidFill>
                <a:latin typeface="Arial" panose="020B0604020202020204" pitchFamily="34" charset="0"/>
              </a:endParaRPr>
            </a:p>
          </p:txBody>
        </p:sp>
        <p:sp>
          <p:nvSpPr>
            <p:cNvPr id="2062" name="文本框 12"/>
            <p:cNvSpPr txBox="1">
              <a:spLocks noChangeArrowheads="1"/>
            </p:cNvSpPr>
            <p:nvPr/>
          </p:nvSpPr>
          <p:spPr bwMode="auto">
            <a:xfrm>
              <a:off x="217344" y="765728"/>
              <a:ext cx="1175210" cy="200055"/>
            </a:xfrm>
            <a:prstGeom prst="rect">
              <a:avLst/>
            </a:prstGeom>
            <a:noFill/>
            <a:ln w="9525">
              <a:noFill/>
              <a:miter lim="800000"/>
            </a:ln>
          </p:spPr>
          <p:txBody>
            <a:bodyPr>
              <a:spAutoFit/>
            </a:bodyPr>
            <a:lstStyle/>
            <a:p>
              <a:r>
                <a:rPr lang="en-US" sz="700" i="1">
                  <a:solidFill>
                    <a:schemeClr val="bg1"/>
                  </a:solidFill>
                  <a:latin typeface="Arial" panose="020B0604020202020204" pitchFamily="34" charset="0"/>
                </a:rPr>
                <a:t>R90,G203, B245</a:t>
              </a:r>
              <a:endParaRPr lang="zh-CN" altLang="en-US" sz="700" i="1">
                <a:solidFill>
                  <a:schemeClr val="bg1"/>
                </a:solidFill>
                <a:latin typeface="Arial" panose="020B0604020202020204" pitchFamily="34" charset="0"/>
              </a:endParaRPr>
            </a:p>
          </p:txBody>
        </p:sp>
      </p:grpSp>
      <p:sp>
        <p:nvSpPr>
          <p:cNvPr id="2063" name="TextBox 18"/>
          <p:cNvSpPr txBox="1">
            <a:spLocks noChangeArrowheads="1"/>
          </p:cNvSpPr>
          <p:nvPr/>
        </p:nvSpPr>
        <p:spPr bwMode="auto">
          <a:xfrm>
            <a:off x="8153400" y="1016000"/>
            <a:ext cx="914400" cy="914400"/>
          </a:xfrm>
          <a:prstGeom prst="rect">
            <a:avLst/>
          </a:prstGeom>
          <a:noFill/>
          <a:ln w="9525">
            <a:noFill/>
            <a:miter lim="800000"/>
          </a:ln>
        </p:spPr>
        <p:txBody>
          <a:bodyPr wrap="none" lIns="0" tIns="0" rIns="0" bIns="0"/>
          <a:lstStyle/>
          <a:p>
            <a:endParaRPr lang="en-US">
              <a:latin typeface="Arial" panose="020B0604020202020204" pitchFamily="34" charset="0"/>
            </a:endParaRPr>
          </a:p>
        </p:txBody>
      </p:sp>
      <p:sp>
        <p:nvSpPr>
          <p:cNvPr id="2064" name="TextBox 19"/>
          <p:cNvSpPr txBox="1">
            <a:spLocks noChangeArrowheads="1"/>
          </p:cNvSpPr>
          <p:nvPr/>
        </p:nvSpPr>
        <p:spPr bwMode="auto">
          <a:xfrm>
            <a:off x="4864100" y="3378200"/>
            <a:ext cx="914400" cy="914400"/>
          </a:xfrm>
          <a:prstGeom prst="rect">
            <a:avLst/>
          </a:prstGeom>
          <a:noFill/>
          <a:ln w="9525">
            <a:noFill/>
            <a:miter lim="800000"/>
          </a:ln>
        </p:spPr>
        <p:txBody>
          <a:bodyPr wrap="none" lIns="0" tIns="0" rIns="0" bIns="0"/>
          <a:lstStyle/>
          <a:p>
            <a:endParaRPr lang="en-US">
              <a:latin typeface="Arial" panose="020B0604020202020204" pitchFamily="34" charset="0"/>
            </a:endParaRPr>
          </a:p>
        </p:txBody>
      </p:sp>
      <p:sp>
        <p:nvSpPr>
          <p:cNvPr id="2065" name="标题占位符 1"/>
          <p:cNvSpPr>
            <a:spLocks noGrp="1" noChangeArrowheads="1"/>
          </p:cNvSpPr>
          <p:nvPr>
            <p:ph type="title"/>
          </p:nvPr>
        </p:nvSpPr>
        <p:spPr bwMode="auto">
          <a:xfrm>
            <a:off x="333375" y="342900"/>
            <a:ext cx="6767513" cy="720725"/>
          </a:xfrm>
          <a:prstGeom prst="rect">
            <a:avLst/>
          </a:prstGeom>
          <a:noFill/>
          <a:ln w="9525">
            <a:noFill/>
            <a:miter lim="800000"/>
          </a:ln>
        </p:spPr>
        <p:txBody>
          <a:bodyPr vert="horz" wrap="square" lIns="0" tIns="0" rIns="0" bIns="0" numCol="1" anchor="t" anchorCtr="0" compatLnSpc="1"/>
          <a:lstStyle/>
          <a:p>
            <a:pPr lvl="0"/>
            <a:r>
              <a:rPr lang="zh-CN" smtClean="0"/>
              <a:t>单击此处编辑母版标题样式</a:t>
            </a:r>
            <a:endParaRPr lang="zh-CN" smtClean="0"/>
          </a:p>
        </p:txBody>
      </p:sp>
      <p:sp>
        <p:nvSpPr>
          <p:cNvPr id="2066" name="文本占位符 2"/>
          <p:cNvSpPr>
            <a:spLocks noGrp="1" noChangeArrowheads="1"/>
          </p:cNvSpPr>
          <p:nvPr>
            <p:ph type="body" idx="1"/>
          </p:nvPr>
        </p:nvSpPr>
        <p:spPr bwMode="auto">
          <a:xfrm>
            <a:off x="358775" y="1200150"/>
            <a:ext cx="8491538" cy="3189288"/>
          </a:xfrm>
          <a:prstGeom prst="rect">
            <a:avLst/>
          </a:prstGeom>
          <a:noFill/>
          <a:ln w="9525">
            <a:noFill/>
            <a:miter lim="800000"/>
          </a:ln>
        </p:spPr>
        <p:txBody>
          <a:bodyPr vert="horz" wrap="square" lIns="0" tIns="0" rIns="0" bIns="0" numCol="1" anchor="t" anchorCtr="0" compatLnSpc="1"/>
          <a:lstStyle/>
          <a:p>
            <a:pPr lvl="0"/>
            <a:r>
              <a:rPr lang="zh-CN" smtClean="0"/>
              <a:t>单击此处编辑母版文本样式</a:t>
            </a:r>
            <a:endParaRPr lang="zh-CN" smtClean="0"/>
          </a:p>
          <a:p>
            <a:pPr lvl="1"/>
            <a:r>
              <a:rPr lang="zh-CN" smtClean="0"/>
              <a:t>二级</a:t>
            </a:r>
            <a:endParaRPr lang="zh-CN" smtClean="0"/>
          </a:p>
          <a:p>
            <a:pPr lvl="2"/>
            <a:r>
              <a:rPr lang="zh-CN" smtClean="0"/>
              <a:t>三级</a:t>
            </a:r>
            <a:endParaRPr lang="zh-CN" smtClean="0"/>
          </a:p>
          <a:p>
            <a:pPr lvl="3"/>
            <a:r>
              <a:rPr lang="zh-CN" smtClean="0"/>
              <a:t>四级</a:t>
            </a:r>
            <a:endParaRPr lang="zh-CN" smtClean="0"/>
          </a:p>
          <a:p>
            <a:pPr lvl="4"/>
            <a:r>
              <a:rPr lang="zh-CN" smtClean="0"/>
              <a:t>五级</a:t>
            </a:r>
            <a:endParaRPr lang="zh-CN" smtClean="0"/>
          </a:p>
        </p:txBody>
      </p:sp>
      <p:pic>
        <p:nvPicPr>
          <p:cNvPr id="2067" name="Picture 19" descr="1-01"/>
          <p:cNvPicPr>
            <a:picLocks noChangeAspect="1" noChangeArrowheads="1"/>
          </p:cNvPicPr>
          <p:nvPr/>
        </p:nvPicPr>
        <p:blipFill>
          <a:blip r:embed="rId7" cstate="print"/>
          <a:srcRect/>
          <a:stretch>
            <a:fillRect/>
          </a:stretch>
        </p:blipFill>
        <p:spPr bwMode="auto">
          <a:xfrm>
            <a:off x="7158038" y="69850"/>
            <a:ext cx="1789112" cy="13430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xStyles>
    <p:titleStyle>
      <a:lvl1pPr algn="l" defTabSz="457200" rtl="0" eaLnBrk="1" fontAlgn="base" hangingPunct="1">
        <a:spcBef>
          <a:spcPct val="0"/>
        </a:spcBef>
        <a:spcAft>
          <a:spcPct val="0"/>
        </a:spcAft>
        <a:defRPr sz="2400">
          <a:solidFill>
            <a:schemeClr val="tx1"/>
          </a:solidFill>
          <a:latin typeface="+mj-lt"/>
          <a:ea typeface="+mj-ea"/>
          <a:cs typeface="+mj-cs"/>
        </a:defRPr>
      </a:lvl1pPr>
      <a:lvl2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2pPr>
      <a:lvl3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3pPr>
      <a:lvl4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4pPr>
      <a:lvl5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5pPr>
      <a:lvl6pPr marL="4572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6pPr>
      <a:lvl7pPr marL="9144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7pPr>
      <a:lvl8pPr marL="13716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8pPr>
      <a:lvl9pPr marL="18288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9pPr>
    </p:titleStyle>
    <p:bodyStyle>
      <a:lvl1pPr algn="l" defTabSz="457200" rtl="0" eaLnBrk="1" fontAlgn="base" hangingPunct="1">
        <a:lnSpc>
          <a:spcPct val="120000"/>
        </a:lnSpc>
        <a:spcBef>
          <a:spcPct val="20000"/>
        </a:spcBef>
        <a:spcAft>
          <a:spcPct val="0"/>
        </a:spcAft>
        <a:buFont typeface="Arial" panose="020B0604020202020204" pitchFamily="34" charset="0"/>
        <a:defRPr sz="2000">
          <a:solidFill>
            <a:schemeClr val="tx1"/>
          </a:solidFill>
          <a:latin typeface="+mn-lt"/>
          <a:ea typeface="+mn-ea"/>
          <a:cs typeface="+mn-cs"/>
        </a:defRPr>
      </a:lvl1pPr>
      <a:lvl2pPr marL="742950" indent="-285750" algn="l" defTabSz="457200" rtl="0" eaLnBrk="1" fontAlgn="base" hangingPunct="1">
        <a:lnSpc>
          <a:spcPct val="120000"/>
        </a:lnSpc>
        <a:spcBef>
          <a:spcPct val="20000"/>
        </a:spcBef>
        <a:spcAft>
          <a:spcPct val="0"/>
        </a:spcAft>
        <a:buFont typeface="Arial" panose="020B0604020202020204" pitchFamily="34" charset="0"/>
        <a:buChar char="–"/>
        <a:defRPr>
          <a:solidFill>
            <a:schemeClr val="tx1"/>
          </a:solidFill>
          <a:latin typeface="+mn-lt"/>
          <a:ea typeface="+mn-ea"/>
        </a:defRPr>
      </a:lvl2pPr>
      <a:lvl3pPr marL="1143000" indent="-228600" algn="l" defTabSz="457200" rtl="0" eaLnBrk="1" fontAlgn="base" hangingPunct="1">
        <a:lnSpc>
          <a:spcPct val="120000"/>
        </a:lnSpc>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1" fontAlgn="base" hangingPunct="1">
        <a:lnSpc>
          <a:spcPct val="120000"/>
        </a:lnSpc>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1" fontAlgn="base" hangingPunct="1">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eaLnBrk="1" fontAlgn="base" hangingPunct="1">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eaLnBrk="1" fontAlgn="base" hangingPunct="1">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eaLnBrk="1" fontAlgn="base" hangingPunct="1">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eaLnBrk="1" fontAlgn="base" hangingPunct="1">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Picture 2" descr="ZTE-PPT-16x9-03"/>
          <p:cNvPicPr>
            <a:picLocks noChangeAspect="1" noChangeArrowheads="1"/>
          </p:cNvPicPr>
          <p:nvPr/>
        </p:nvPicPr>
        <p:blipFill>
          <a:blip r:embed="rId7" cstate="print"/>
          <a:srcRect/>
          <a:stretch>
            <a:fillRect/>
          </a:stretch>
        </p:blipFill>
        <p:spPr bwMode="auto">
          <a:xfrm>
            <a:off x="0" y="0"/>
            <a:ext cx="9144000" cy="5143500"/>
          </a:xfrm>
          <a:prstGeom prst="rect">
            <a:avLst/>
          </a:prstGeom>
          <a:noFill/>
          <a:ln w="9525">
            <a:noFill/>
            <a:miter lim="800000"/>
            <a:headEnd/>
            <a:tailEnd/>
          </a:ln>
        </p:spPr>
      </p:pic>
      <p:sp>
        <p:nvSpPr>
          <p:cNvPr id="4099" name="Rectangle 8"/>
          <p:cNvSpPr>
            <a:spLocks noChangeArrowheads="1"/>
          </p:cNvSpPr>
          <p:nvPr/>
        </p:nvSpPr>
        <p:spPr bwMode="auto">
          <a:xfrm>
            <a:off x="9236075" y="2563078"/>
            <a:ext cx="1360488" cy="1248519"/>
          </a:xfrm>
          <a:prstGeom prst="rect">
            <a:avLst/>
          </a:prstGeom>
          <a:noFill/>
          <a:ln w="9525">
            <a:noFill/>
            <a:miter lim="800000"/>
          </a:ln>
        </p:spPr>
        <p:txBody>
          <a:bodyPr lIns="93436" tIns="46722" rIns="93436" bIns="46722" anchor="b" anchorCtr="1">
            <a:spAutoFit/>
          </a:bodyPr>
          <a:lstStyle/>
          <a:p>
            <a:pPr defTabSz="934720"/>
            <a:r>
              <a:rPr lang="en-US" altLang="en-US" sz="900" noProof="1" smtClean="0">
                <a:solidFill>
                  <a:srgbClr val="FFFFFF"/>
                </a:solidFill>
                <a:latin typeface="Arial" panose="020B0604020202020204" pitchFamily="34" charset="0"/>
                <a:ea typeface="Heiti SC Light"/>
                <a:cs typeface="Heiti SC Light"/>
              </a:rPr>
              <a:t>Title:</a:t>
            </a:r>
            <a:endParaRPr lang="en-US" altLang="en-US" sz="900" noProof="1">
              <a:solidFill>
                <a:srgbClr val="FFFFFF"/>
              </a:solidFill>
              <a:latin typeface="Arial" panose="020B0604020202020204" pitchFamily="34" charset="0"/>
              <a:ea typeface="Heiti SC Light"/>
              <a:cs typeface="Heiti SC Light"/>
            </a:endParaRPr>
          </a:p>
          <a:p>
            <a:pPr defTabSz="934720"/>
            <a:r>
              <a:rPr lang="en-US" altLang="en-US" sz="800" noProof="1" smtClean="0">
                <a:solidFill>
                  <a:srgbClr val="FFFFFF"/>
                </a:solidFill>
                <a:latin typeface="Arial" panose="020B0604020202020204" pitchFamily="34" charset="0"/>
                <a:ea typeface="Heiti SC Light"/>
                <a:cs typeface="Heiti SC Light"/>
              </a:rPr>
              <a:t>Type: </a:t>
            </a:r>
            <a:r>
              <a:rPr lang="en-US" altLang="en-US" sz="800" noProof="1" smtClean="0">
                <a:solidFill>
                  <a:srgbClr val="FFFFFF"/>
                </a:solidFill>
                <a:latin typeface="Arial" panose="020B0604020202020204" pitchFamily="34" charset="0"/>
                <a:ea typeface="MS PGothic" panose="020B0600070205080204" pitchFamily="34" charset="-128"/>
              </a:rPr>
              <a:t>Arial</a:t>
            </a:r>
            <a:endParaRPr lang="en-US" sz="800" dirty="0">
              <a:solidFill>
                <a:srgbClr val="FFFFFF"/>
              </a:solidFill>
              <a:latin typeface="Arial" panose="020B0604020202020204" pitchFamily="34" charset="0"/>
            </a:endParaRPr>
          </a:p>
          <a:p>
            <a:pPr defTabSz="934720"/>
            <a:r>
              <a:rPr lang="en-US" altLang="en-US" sz="800" noProof="1" smtClean="0">
                <a:solidFill>
                  <a:srgbClr val="FFFFFF"/>
                </a:solidFill>
                <a:latin typeface="Arial" panose="020B0604020202020204" pitchFamily="34" charset="0"/>
                <a:ea typeface="Heiti SC Light"/>
                <a:cs typeface="Heiti SC Light"/>
              </a:rPr>
              <a:t>Size：22-24pt</a:t>
            </a:r>
            <a:endParaRPr lang="en-US" altLang="en-US" sz="800" noProof="1">
              <a:solidFill>
                <a:srgbClr val="FFFFFF"/>
              </a:solidFill>
              <a:latin typeface="Arial" panose="020B0604020202020204" pitchFamily="34" charset="0"/>
              <a:ea typeface="Heiti SC Light"/>
              <a:cs typeface="Heiti SC Light"/>
            </a:endParaRPr>
          </a:p>
          <a:p>
            <a:pPr defTabSz="934720"/>
            <a:r>
              <a:rPr lang="en-US" altLang="en-US" sz="800" noProof="1" smtClean="0">
                <a:solidFill>
                  <a:srgbClr val="FFFFFF"/>
                </a:solidFill>
                <a:latin typeface="Arial" panose="020B0604020202020204" pitchFamily="34" charset="0"/>
                <a:ea typeface="Heiti SC Light"/>
                <a:cs typeface="Heiti SC Light"/>
              </a:rPr>
              <a:t>Color：The </a:t>
            </a:r>
            <a:r>
              <a:rPr lang="en-US" altLang="en-US" sz="800" noProof="1">
                <a:solidFill>
                  <a:srgbClr val="FFFFFF"/>
                </a:solidFill>
                <a:latin typeface="Arial" panose="020B0604020202020204" pitchFamily="34" charset="0"/>
                <a:ea typeface="Heiti SC Light"/>
                <a:cs typeface="Heiti SC Light"/>
              </a:rPr>
              <a:t>ZTE blue </a:t>
            </a:r>
            <a:endParaRPr lang="en-US" altLang="en-US" sz="800" noProof="1">
              <a:solidFill>
                <a:srgbClr val="FFFFFF"/>
              </a:solidFill>
              <a:latin typeface="Arial" panose="020B0604020202020204" pitchFamily="34" charset="0"/>
              <a:ea typeface="Heiti SC Light"/>
              <a:cs typeface="Heiti SC Light"/>
            </a:endParaRPr>
          </a:p>
          <a:p>
            <a:pPr defTabSz="934720"/>
            <a:endParaRPr lang="en-US" altLang="en-US" sz="900" noProof="1">
              <a:solidFill>
                <a:srgbClr val="FFFFFF"/>
              </a:solidFill>
              <a:latin typeface="Arial" panose="020B0604020202020204" pitchFamily="34" charset="0"/>
              <a:ea typeface="Heiti SC Light"/>
              <a:cs typeface="Heiti SC Light"/>
            </a:endParaRPr>
          </a:p>
          <a:p>
            <a:pPr defTabSz="934720"/>
            <a:r>
              <a:rPr lang="en-US" altLang="en-US" sz="900" noProof="1" smtClean="0">
                <a:solidFill>
                  <a:srgbClr val="FFFFFF"/>
                </a:solidFill>
                <a:latin typeface="Arial" panose="020B0604020202020204" pitchFamily="34" charset="0"/>
                <a:ea typeface="Heiti SC Light"/>
                <a:cs typeface="Heiti SC Light"/>
              </a:rPr>
              <a:t>Subtitle:</a:t>
            </a:r>
            <a:endParaRPr lang="en-US" altLang="en-US" sz="900" noProof="1">
              <a:solidFill>
                <a:srgbClr val="FFFFFF"/>
              </a:solidFill>
              <a:latin typeface="Arial" panose="020B0604020202020204" pitchFamily="34" charset="0"/>
              <a:ea typeface="Heiti SC Light"/>
              <a:cs typeface="Heiti SC Light"/>
            </a:endParaRPr>
          </a:p>
          <a:p>
            <a:pPr defTabSz="934720"/>
            <a:r>
              <a:rPr lang="en-US" altLang="en-US" sz="800" noProof="1" smtClean="0">
                <a:solidFill>
                  <a:srgbClr val="FFFFFF"/>
                </a:solidFill>
                <a:latin typeface="Arial" panose="020B0604020202020204" pitchFamily="34" charset="0"/>
                <a:ea typeface="Heiti SC Light"/>
                <a:cs typeface="Heiti SC Light"/>
              </a:rPr>
              <a:t>Type：</a:t>
            </a:r>
            <a:r>
              <a:rPr lang="en-US" altLang="en-US" sz="800" noProof="1" smtClean="0">
                <a:solidFill>
                  <a:srgbClr val="FFFFFF"/>
                </a:solidFill>
                <a:latin typeface="Arial" panose="020B0604020202020204" pitchFamily="34" charset="0"/>
                <a:ea typeface="MS PGothic" panose="020B0600070205080204" pitchFamily="34" charset="-128"/>
              </a:rPr>
              <a:t>Arial</a:t>
            </a:r>
            <a:endParaRPr lang="en-US" sz="800" dirty="0">
              <a:solidFill>
                <a:srgbClr val="FFFFFF"/>
              </a:solidFill>
              <a:latin typeface="Arial" panose="020B0604020202020204" pitchFamily="34" charset="0"/>
            </a:endParaRPr>
          </a:p>
          <a:p>
            <a:pPr defTabSz="934720"/>
            <a:r>
              <a:rPr lang="en-US" altLang="en-US" sz="800" noProof="1" smtClean="0">
                <a:solidFill>
                  <a:srgbClr val="FFFFFF"/>
                </a:solidFill>
                <a:latin typeface="Arial" panose="020B0604020202020204" pitchFamily="34" charset="0"/>
                <a:ea typeface="Heiti SC Light"/>
                <a:cs typeface="Heiti SC Light"/>
              </a:rPr>
              <a:t>Size：14-18pt</a:t>
            </a:r>
            <a:endParaRPr lang="en-US" altLang="en-US" sz="800" noProof="1">
              <a:solidFill>
                <a:srgbClr val="FFFFFF"/>
              </a:solidFill>
              <a:latin typeface="Arial" panose="020B0604020202020204" pitchFamily="34" charset="0"/>
              <a:ea typeface="Heiti SC Light"/>
              <a:cs typeface="Heiti SC Light"/>
            </a:endParaRPr>
          </a:p>
          <a:p>
            <a:pPr defTabSz="934720"/>
            <a:r>
              <a:rPr lang="en-US" altLang="en-US" sz="800" noProof="1" smtClean="0">
                <a:solidFill>
                  <a:srgbClr val="FFFFFF"/>
                </a:solidFill>
                <a:latin typeface="Arial" panose="020B0604020202020204" pitchFamily="34" charset="0"/>
                <a:ea typeface="Heiti SC Light"/>
                <a:cs typeface="Heiti SC Light"/>
              </a:rPr>
              <a:t>Color: The </a:t>
            </a:r>
            <a:r>
              <a:rPr lang="en-US" altLang="en-US" sz="800" noProof="1">
                <a:solidFill>
                  <a:srgbClr val="FFFFFF"/>
                </a:solidFill>
                <a:latin typeface="Arial" panose="020B0604020202020204" pitchFamily="34" charset="0"/>
                <a:ea typeface="Heiti SC Light"/>
                <a:cs typeface="Heiti SC Light"/>
              </a:rPr>
              <a:t>ZTE green</a:t>
            </a:r>
            <a:endParaRPr lang="en-US" altLang="en-US" sz="800" noProof="1">
              <a:solidFill>
                <a:srgbClr val="FFFFFF"/>
              </a:solidFill>
              <a:latin typeface="Arial" panose="020B0604020202020204" pitchFamily="34" charset="0"/>
              <a:ea typeface="Heiti SC Light"/>
              <a:cs typeface="Heiti SC Light"/>
            </a:endParaRPr>
          </a:p>
        </p:txBody>
      </p:sp>
      <p:grpSp>
        <p:nvGrpSpPr>
          <p:cNvPr id="2" name="组 5"/>
          <p:cNvGrpSpPr/>
          <p:nvPr/>
        </p:nvGrpSpPr>
        <p:grpSpPr bwMode="auto">
          <a:xfrm>
            <a:off x="9364667" y="3851276"/>
            <a:ext cx="1392237" cy="989013"/>
            <a:chOff x="0" y="0"/>
            <a:chExt cx="1392554" cy="989008"/>
          </a:xfrm>
        </p:grpSpPr>
        <p:grpSp>
          <p:nvGrpSpPr>
            <p:cNvPr id="3" name="组 6"/>
            <p:cNvGrpSpPr/>
            <p:nvPr/>
          </p:nvGrpSpPr>
          <p:grpSpPr bwMode="auto">
            <a:xfrm>
              <a:off x="0" y="0"/>
              <a:ext cx="935158" cy="254390"/>
              <a:chOff x="0" y="0"/>
              <a:chExt cx="935158" cy="254390"/>
            </a:xfrm>
          </p:grpSpPr>
          <p:sp>
            <p:nvSpPr>
              <p:cNvPr id="4102" name="矩形 18"/>
              <p:cNvSpPr>
                <a:spLocks noChangeArrowheads="1"/>
              </p:cNvSpPr>
              <p:nvPr/>
            </p:nvSpPr>
            <p:spPr bwMode="auto">
              <a:xfrm>
                <a:off x="0" y="0"/>
                <a:ext cx="254390" cy="254390"/>
              </a:xfrm>
              <a:prstGeom prst="rect">
                <a:avLst/>
              </a:prstGeom>
              <a:solidFill>
                <a:srgbClr val="008FD4"/>
              </a:solidFill>
              <a:ln w="9525">
                <a:noFill/>
                <a:miter lim="800000"/>
              </a:ln>
            </p:spPr>
            <p:txBody>
              <a:bodyPr anchor="ctr"/>
              <a:lstStyle/>
              <a:p>
                <a:pPr algn="ctr" defTabSz="456565"/>
                <a:endParaRPr lang="zh-CN" altLang="en-US" dirty="0">
                  <a:solidFill>
                    <a:srgbClr val="FFFFFF"/>
                  </a:solidFill>
                  <a:latin typeface="Arial" panose="020B0604020202020204" pitchFamily="34" charset="0"/>
                </a:endParaRPr>
              </a:p>
            </p:txBody>
          </p:sp>
          <p:sp>
            <p:nvSpPr>
              <p:cNvPr id="4103" name="文本框 19"/>
              <p:cNvSpPr txBox="1">
                <a:spLocks noChangeArrowheads="1"/>
              </p:cNvSpPr>
              <p:nvPr/>
            </p:nvSpPr>
            <p:spPr bwMode="auto">
              <a:xfrm>
                <a:off x="217344" y="31110"/>
                <a:ext cx="717814" cy="200054"/>
              </a:xfrm>
              <a:prstGeom prst="rect">
                <a:avLst/>
              </a:prstGeom>
              <a:noFill/>
              <a:ln w="9525">
                <a:noFill/>
                <a:miter lim="800000"/>
              </a:ln>
            </p:spPr>
            <p:txBody>
              <a:bodyPr>
                <a:spAutoFit/>
              </a:bodyPr>
              <a:lstStyle/>
              <a:p>
                <a:pPr defTabSz="456565"/>
                <a:r>
                  <a:rPr lang="en-US" sz="700" i="1" dirty="0">
                    <a:solidFill>
                      <a:srgbClr val="FFFFFF"/>
                    </a:solidFill>
                    <a:latin typeface="Arial" panose="020B0604020202020204" pitchFamily="34" charset="0"/>
                  </a:rPr>
                  <a:t>G143, B212</a:t>
                </a:r>
                <a:endParaRPr lang="zh-CN" altLang="en-US" sz="700" i="1" dirty="0">
                  <a:solidFill>
                    <a:srgbClr val="FFFFFF"/>
                  </a:solidFill>
                  <a:latin typeface="Arial" panose="020B0604020202020204" pitchFamily="34" charset="0"/>
                </a:endParaRPr>
              </a:p>
            </p:txBody>
          </p:sp>
        </p:grpSp>
        <p:grpSp>
          <p:nvGrpSpPr>
            <p:cNvPr id="4" name="组 9"/>
            <p:cNvGrpSpPr/>
            <p:nvPr/>
          </p:nvGrpSpPr>
          <p:grpSpPr bwMode="auto">
            <a:xfrm>
              <a:off x="0" y="373460"/>
              <a:ext cx="1199362" cy="254390"/>
              <a:chOff x="0" y="0"/>
              <a:chExt cx="1199362" cy="254390"/>
            </a:xfrm>
          </p:grpSpPr>
          <p:sp>
            <p:nvSpPr>
              <p:cNvPr id="4105" name="矩形 14"/>
              <p:cNvSpPr>
                <a:spLocks noChangeArrowheads="1"/>
              </p:cNvSpPr>
              <p:nvPr/>
            </p:nvSpPr>
            <p:spPr bwMode="auto">
              <a:xfrm>
                <a:off x="0" y="0"/>
                <a:ext cx="254390" cy="254390"/>
              </a:xfrm>
              <a:prstGeom prst="rect">
                <a:avLst/>
              </a:prstGeom>
              <a:solidFill>
                <a:srgbClr val="8CC63E"/>
              </a:solidFill>
              <a:ln w="9525">
                <a:noFill/>
                <a:miter lim="800000"/>
              </a:ln>
            </p:spPr>
            <p:txBody>
              <a:bodyPr anchor="ctr"/>
              <a:lstStyle/>
              <a:p>
                <a:pPr algn="ctr" defTabSz="456565"/>
                <a:endParaRPr lang="zh-CN" altLang="en-US" dirty="0">
                  <a:solidFill>
                    <a:srgbClr val="FFFFFF"/>
                  </a:solidFill>
                  <a:latin typeface="Arial" panose="020B0604020202020204" pitchFamily="34" charset="0"/>
                </a:endParaRPr>
              </a:p>
            </p:txBody>
          </p:sp>
          <p:sp>
            <p:nvSpPr>
              <p:cNvPr id="4106" name="文本框 15"/>
              <p:cNvSpPr txBox="1">
                <a:spLocks noChangeArrowheads="1"/>
              </p:cNvSpPr>
              <p:nvPr/>
            </p:nvSpPr>
            <p:spPr bwMode="auto">
              <a:xfrm>
                <a:off x="217344" y="31110"/>
                <a:ext cx="982018" cy="200054"/>
              </a:xfrm>
              <a:prstGeom prst="rect">
                <a:avLst/>
              </a:prstGeom>
              <a:noFill/>
              <a:ln w="9525">
                <a:noFill/>
                <a:miter lim="800000"/>
              </a:ln>
            </p:spPr>
            <p:txBody>
              <a:bodyPr>
                <a:spAutoFit/>
              </a:bodyPr>
              <a:lstStyle/>
              <a:p>
                <a:pPr defTabSz="456565"/>
                <a:r>
                  <a:rPr lang="en-US" sz="700" i="1" dirty="0">
                    <a:solidFill>
                      <a:srgbClr val="FFFFFF"/>
                    </a:solidFill>
                    <a:latin typeface="Arial" panose="020B0604020202020204" pitchFamily="34" charset="0"/>
                  </a:rPr>
                  <a:t>R140,G198, B62</a:t>
                </a:r>
                <a:endParaRPr lang="zh-CN" altLang="en-US" sz="700" i="1" dirty="0">
                  <a:solidFill>
                    <a:srgbClr val="FFFFFF"/>
                  </a:solidFill>
                  <a:latin typeface="Arial" panose="020B0604020202020204" pitchFamily="34" charset="0"/>
                </a:endParaRPr>
              </a:p>
            </p:txBody>
          </p:sp>
        </p:grpSp>
        <p:sp>
          <p:nvSpPr>
            <p:cNvPr id="4107" name="矩形 10"/>
            <p:cNvSpPr>
              <a:spLocks noChangeArrowheads="1"/>
            </p:cNvSpPr>
            <p:nvPr/>
          </p:nvSpPr>
          <p:spPr bwMode="auto">
            <a:xfrm>
              <a:off x="0" y="734618"/>
              <a:ext cx="254390" cy="254390"/>
            </a:xfrm>
            <a:prstGeom prst="rect">
              <a:avLst/>
            </a:prstGeom>
            <a:solidFill>
              <a:srgbClr val="5ACBF5"/>
            </a:solidFill>
            <a:ln w="9525">
              <a:noFill/>
              <a:miter lim="800000"/>
            </a:ln>
          </p:spPr>
          <p:txBody>
            <a:bodyPr anchor="ctr"/>
            <a:lstStyle/>
            <a:p>
              <a:pPr algn="ctr" defTabSz="456565"/>
              <a:endParaRPr lang="zh-CN" altLang="en-US" dirty="0">
                <a:solidFill>
                  <a:srgbClr val="FFFFFF"/>
                </a:solidFill>
                <a:latin typeface="Arial" panose="020B0604020202020204" pitchFamily="34" charset="0"/>
              </a:endParaRPr>
            </a:p>
          </p:txBody>
        </p:sp>
        <p:sp>
          <p:nvSpPr>
            <p:cNvPr id="4108" name="文本框 12"/>
            <p:cNvSpPr txBox="1">
              <a:spLocks noChangeArrowheads="1"/>
            </p:cNvSpPr>
            <p:nvPr/>
          </p:nvSpPr>
          <p:spPr bwMode="auto">
            <a:xfrm>
              <a:off x="217344" y="765728"/>
              <a:ext cx="1175210" cy="200054"/>
            </a:xfrm>
            <a:prstGeom prst="rect">
              <a:avLst/>
            </a:prstGeom>
            <a:noFill/>
            <a:ln w="9525">
              <a:noFill/>
              <a:miter lim="800000"/>
            </a:ln>
          </p:spPr>
          <p:txBody>
            <a:bodyPr>
              <a:spAutoFit/>
            </a:bodyPr>
            <a:lstStyle/>
            <a:p>
              <a:pPr defTabSz="456565"/>
              <a:r>
                <a:rPr lang="en-US" sz="700" i="1" dirty="0">
                  <a:solidFill>
                    <a:srgbClr val="FFFFFF"/>
                  </a:solidFill>
                  <a:latin typeface="Arial" panose="020B0604020202020204" pitchFamily="34" charset="0"/>
                </a:rPr>
                <a:t>R90,G203, B245</a:t>
              </a:r>
              <a:endParaRPr lang="zh-CN" altLang="en-US" sz="700" i="1" dirty="0">
                <a:solidFill>
                  <a:srgbClr val="FFFFFF"/>
                </a:solidFill>
                <a:latin typeface="Arial" panose="020B0604020202020204" pitchFamily="34" charset="0"/>
              </a:endParaRPr>
            </a:p>
          </p:txBody>
        </p:sp>
      </p:grpSp>
      <p:sp>
        <p:nvSpPr>
          <p:cNvPr id="4109" name="TextBox 16"/>
          <p:cNvSpPr txBox="1">
            <a:spLocks noChangeArrowheads="1"/>
          </p:cNvSpPr>
          <p:nvPr/>
        </p:nvSpPr>
        <p:spPr bwMode="auto">
          <a:xfrm>
            <a:off x="5030506" y="4852556"/>
            <a:ext cx="2190750" cy="169863"/>
          </a:xfrm>
          <a:prstGeom prst="rect">
            <a:avLst/>
          </a:prstGeom>
          <a:noFill/>
          <a:ln w="9525">
            <a:noFill/>
            <a:miter lim="800000"/>
          </a:ln>
        </p:spPr>
        <p:txBody>
          <a:bodyPr lIns="0" tIns="0" rIns="0" bIns="0"/>
          <a:lstStyle/>
          <a:p>
            <a:pPr defTabSz="456565"/>
            <a:r>
              <a:rPr lang="en-US" sz="600" dirty="0">
                <a:solidFill>
                  <a:srgbClr val="7F7F7F"/>
                </a:solidFill>
                <a:latin typeface="Arial" panose="020B0604020202020204" pitchFamily="34" charset="0"/>
              </a:rPr>
              <a:t>© </a:t>
            </a:r>
            <a:r>
              <a:rPr lang="en-US" sz="600" dirty="0" smtClean="0">
                <a:solidFill>
                  <a:srgbClr val="7F7F7F"/>
                </a:solidFill>
                <a:latin typeface="Arial" panose="020B0604020202020204" pitchFamily="34" charset="0"/>
              </a:rPr>
              <a:t>ZTE All </a:t>
            </a:r>
            <a:r>
              <a:rPr lang="en-US" sz="600" dirty="0">
                <a:solidFill>
                  <a:srgbClr val="7F7F7F"/>
                </a:solidFill>
                <a:latin typeface="Arial" panose="020B0604020202020204" pitchFamily="34" charset="0"/>
              </a:rPr>
              <a:t>rights reserved</a:t>
            </a:r>
            <a:endParaRPr lang="en-US" sz="600" dirty="0">
              <a:solidFill>
                <a:srgbClr val="7F7F7F"/>
              </a:solidFill>
              <a:latin typeface="Arial" panose="020B0604020202020204" pitchFamily="34" charset="0"/>
            </a:endParaRPr>
          </a:p>
        </p:txBody>
      </p:sp>
      <p:sp>
        <p:nvSpPr>
          <p:cNvPr id="4110" name="Slide Number Placeholder 5"/>
          <p:cNvSpPr>
            <a:spLocks noGrp="1" noChangeArrowheads="1"/>
          </p:cNvSpPr>
          <p:nvPr/>
        </p:nvSpPr>
        <p:spPr bwMode="auto">
          <a:xfrm>
            <a:off x="238125" y="4849821"/>
            <a:ext cx="419100" cy="365125"/>
          </a:xfrm>
          <a:prstGeom prst="rect">
            <a:avLst/>
          </a:prstGeom>
          <a:noFill/>
          <a:ln w="9525">
            <a:noFill/>
            <a:miter lim="800000"/>
          </a:ln>
        </p:spPr>
        <p:txBody>
          <a:bodyPr lIns="91434" tIns="45717" rIns="91434" bIns="45717" anchor="ctr"/>
          <a:lstStyle/>
          <a:p>
            <a:pPr defTabSz="456565"/>
            <a:fld id="{63A232AC-B835-42C1-99DB-2C459B2C1403}" type="slidenum">
              <a:rPr lang="en-US" sz="800">
                <a:solidFill>
                  <a:srgbClr val="404040"/>
                </a:solidFill>
                <a:latin typeface="Arial" panose="020B0604020202020204" pitchFamily="34" charset="0"/>
              </a:rPr>
            </a:fld>
            <a:endParaRPr lang="en-US" sz="800" dirty="0">
              <a:solidFill>
                <a:srgbClr val="404040"/>
              </a:solidFill>
              <a:latin typeface="Arial" panose="020B0604020202020204" pitchFamily="34" charset="0"/>
            </a:endParaRPr>
          </a:p>
        </p:txBody>
      </p:sp>
      <p:sp>
        <p:nvSpPr>
          <p:cNvPr id="4111" name="标题占位符 1"/>
          <p:cNvSpPr>
            <a:spLocks noGrp="1" noChangeArrowheads="1"/>
          </p:cNvSpPr>
          <p:nvPr>
            <p:ph type="title"/>
          </p:nvPr>
        </p:nvSpPr>
        <p:spPr bwMode="auto">
          <a:xfrm>
            <a:off x="333375" y="341314"/>
            <a:ext cx="8516938" cy="722312"/>
          </a:xfrm>
          <a:prstGeom prst="rect">
            <a:avLst/>
          </a:prstGeom>
          <a:noFill/>
          <a:ln w="9525">
            <a:noFill/>
            <a:miter lim="800000"/>
          </a:ln>
        </p:spPr>
        <p:txBody>
          <a:bodyPr vert="horz" wrap="square" lIns="0" tIns="0" rIns="0" bIns="0" numCol="1" anchor="t" anchorCtr="0" compatLnSpc="1"/>
          <a:lstStyle/>
          <a:p>
            <a:pPr lvl="0"/>
            <a:r>
              <a:rPr lang="zh-CN" smtClean="0"/>
              <a:t>单击此处编辑母版标题样式</a:t>
            </a:r>
            <a:endParaRPr lang="zh-CN" smtClean="0"/>
          </a:p>
        </p:txBody>
      </p:sp>
      <p:sp>
        <p:nvSpPr>
          <p:cNvPr id="4112" name="文本占位符 2"/>
          <p:cNvSpPr>
            <a:spLocks noGrp="1" noChangeArrowheads="1"/>
          </p:cNvSpPr>
          <p:nvPr>
            <p:ph type="body" idx="1"/>
          </p:nvPr>
        </p:nvSpPr>
        <p:spPr bwMode="auto">
          <a:xfrm>
            <a:off x="358776" y="1200150"/>
            <a:ext cx="8491538" cy="3189288"/>
          </a:xfrm>
          <a:prstGeom prst="rect">
            <a:avLst/>
          </a:prstGeom>
          <a:noFill/>
          <a:ln w="9525">
            <a:noFill/>
            <a:miter lim="800000"/>
          </a:ln>
        </p:spPr>
        <p:txBody>
          <a:bodyPr vert="horz" wrap="square" lIns="0" tIns="0" rIns="0" bIns="0" numCol="1" anchor="t" anchorCtr="0" compatLnSpc="1"/>
          <a:lstStyle/>
          <a:p>
            <a:pPr lvl="0"/>
            <a:r>
              <a:rPr lang="zh-CN" smtClean="0"/>
              <a:t>单击此处编辑母版文本样式</a:t>
            </a:r>
            <a:endParaRPr lang="zh-CN" smtClean="0"/>
          </a:p>
          <a:p>
            <a:pPr lvl="1"/>
            <a:r>
              <a:rPr lang="zh-CN" smtClean="0"/>
              <a:t>二级</a:t>
            </a:r>
            <a:endParaRPr lang="zh-CN" smtClean="0"/>
          </a:p>
          <a:p>
            <a:pPr lvl="2"/>
            <a:r>
              <a:rPr lang="zh-CN" smtClean="0"/>
              <a:t>三级</a:t>
            </a:r>
            <a:endParaRPr lang="zh-CN" smtClean="0"/>
          </a:p>
          <a:p>
            <a:pPr lvl="3"/>
            <a:r>
              <a:rPr lang="zh-CN" smtClean="0"/>
              <a:t>四级</a:t>
            </a:r>
            <a:endParaRPr lang="zh-CN" smtClean="0"/>
          </a:p>
          <a:p>
            <a:pPr lvl="4"/>
            <a:r>
              <a:rPr lang="zh-CN" smtClean="0"/>
              <a:t>五级</a:t>
            </a:r>
            <a:endParaRPr lang="zh-CN" smtClean="0"/>
          </a:p>
        </p:txBody>
      </p:sp>
      <p:sp>
        <p:nvSpPr>
          <p:cNvPr id="4113" name="TextBox 17"/>
          <p:cNvSpPr txBox="1">
            <a:spLocks noChangeArrowheads="1"/>
          </p:cNvSpPr>
          <p:nvPr/>
        </p:nvSpPr>
        <p:spPr bwMode="auto">
          <a:xfrm>
            <a:off x="8491766" y="110556"/>
            <a:ext cx="502756" cy="230765"/>
          </a:xfrm>
          <a:prstGeom prst="rect">
            <a:avLst/>
          </a:prstGeom>
          <a:noFill/>
          <a:ln w="9525" cap="flat" cmpd="sng">
            <a:noFill/>
            <a:bevel/>
          </a:ln>
          <a:effectLst/>
        </p:spPr>
        <p:txBody>
          <a:bodyPr lIns="0" tIns="0" rIns="0" bIns="0"/>
          <a:lstStyle/>
          <a:p>
            <a:pPr defTabSz="456565"/>
            <a:r>
              <a:rPr lang="zh-CN" altLang="en-US" sz="1000" dirty="0" smtClean="0">
                <a:solidFill>
                  <a:srgbClr val="404040"/>
                </a:solidFill>
                <a:latin typeface="微软雅黑" panose="020B0503020204020204" pitchFamily="34" charset="-122"/>
                <a:ea typeface="Heiti SC Light"/>
                <a:cs typeface="Heiti SC Light"/>
              </a:rPr>
              <a:t>秘密</a:t>
            </a:r>
            <a:r>
              <a:rPr lang="en-US" sz="1000" dirty="0" smtClean="0">
                <a:solidFill>
                  <a:srgbClr val="404040"/>
                </a:solidFill>
                <a:latin typeface="微软雅黑" panose="020B0503020204020204" pitchFamily="34" charset="-122"/>
                <a:ea typeface="Heiti SC Light"/>
                <a:cs typeface="Heiti SC Light"/>
              </a:rPr>
              <a:t>▲</a:t>
            </a:r>
            <a:endParaRPr lang="en-US" sz="1000" dirty="0">
              <a:solidFill>
                <a:srgbClr val="404040"/>
              </a:solidFill>
              <a:latin typeface="微软雅黑" panose="020B0503020204020204" pitchFamily="34" charset="-122"/>
              <a:ea typeface="Heiti SC Light"/>
              <a:cs typeface="Heiti SC Light"/>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txStyles>
    <p:titleStyle>
      <a:lvl1pPr algn="l" defTabSz="456565" rtl="0" fontAlgn="base">
        <a:spcBef>
          <a:spcPct val="0"/>
        </a:spcBef>
        <a:spcAft>
          <a:spcPct val="0"/>
        </a:spcAft>
        <a:defRPr sz="2400">
          <a:solidFill>
            <a:schemeClr val="tx1"/>
          </a:solidFill>
          <a:latin typeface="+mj-lt"/>
          <a:ea typeface="+mj-ea"/>
          <a:cs typeface="+mj-cs"/>
        </a:defRPr>
      </a:lvl1pPr>
      <a:lvl2pPr algn="l" defTabSz="456565"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2pPr>
      <a:lvl3pPr algn="l" defTabSz="456565"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3pPr>
      <a:lvl4pPr algn="l" defTabSz="456565"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4pPr>
      <a:lvl5pPr algn="l" defTabSz="456565"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5pPr>
      <a:lvl6pPr marL="457200" algn="l" defTabSz="456565"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6pPr>
      <a:lvl7pPr marL="914400" algn="l" defTabSz="456565"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7pPr>
      <a:lvl8pPr marL="1371600" algn="l" defTabSz="456565"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8pPr>
      <a:lvl9pPr marL="1828800" algn="l" defTabSz="456565"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9pPr>
    </p:titleStyle>
    <p:bodyStyle>
      <a:lvl1pPr algn="l" defTabSz="456565" rtl="0" fontAlgn="base">
        <a:lnSpc>
          <a:spcPct val="120000"/>
        </a:lnSpc>
        <a:spcBef>
          <a:spcPct val="20000"/>
        </a:spcBef>
        <a:spcAft>
          <a:spcPct val="0"/>
        </a:spcAft>
        <a:buFont typeface="Arial" panose="020B0604020202020204" pitchFamily="34" charset="0"/>
        <a:defRPr sz="2000">
          <a:solidFill>
            <a:schemeClr val="tx1"/>
          </a:solidFill>
          <a:latin typeface="+mn-lt"/>
          <a:ea typeface="+mn-ea"/>
          <a:cs typeface="+mn-cs"/>
        </a:defRPr>
      </a:lvl1pPr>
      <a:lvl2pPr marL="742950" indent="-285750" algn="l" defTabSz="456565" rtl="0" fontAlgn="base">
        <a:lnSpc>
          <a:spcPct val="120000"/>
        </a:lnSpc>
        <a:spcBef>
          <a:spcPct val="20000"/>
        </a:spcBef>
        <a:spcAft>
          <a:spcPct val="0"/>
        </a:spcAft>
        <a:buFont typeface="Arial" panose="020B0604020202020204" pitchFamily="34" charset="0"/>
        <a:buChar char="–"/>
        <a:defRPr>
          <a:solidFill>
            <a:schemeClr val="tx1"/>
          </a:solidFill>
          <a:latin typeface="+mn-lt"/>
          <a:ea typeface="+mn-ea"/>
        </a:defRPr>
      </a:lvl2pPr>
      <a:lvl3pPr marL="1143000" indent="-228600" algn="l" defTabSz="456565" rtl="0" fontAlgn="base">
        <a:lnSpc>
          <a:spcPct val="120000"/>
        </a:lnSpc>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6565" rtl="0" fontAlgn="base">
        <a:lnSpc>
          <a:spcPct val="120000"/>
        </a:lnSpc>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6565"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6565"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6565"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6565"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6565"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2" descr="ZTE-PPT-16x9-03"/>
          <p:cNvPicPr>
            <a:picLocks noChangeAspect="1" noChangeArrowheads="1"/>
          </p:cNvPicPr>
          <p:nvPr/>
        </p:nvPicPr>
        <p:blipFill>
          <a:blip r:embed="rId7" cstate="print"/>
          <a:srcRect/>
          <a:stretch>
            <a:fillRect/>
          </a:stretch>
        </p:blipFill>
        <p:spPr bwMode="auto">
          <a:xfrm>
            <a:off x="-4763" y="1287066"/>
            <a:ext cx="9144001" cy="3857625"/>
          </a:xfrm>
          <a:prstGeom prst="rect">
            <a:avLst/>
          </a:prstGeom>
          <a:noFill/>
          <a:ln w="9525">
            <a:noFill/>
            <a:miter lim="800000"/>
            <a:headEnd/>
            <a:tailEnd/>
          </a:ln>
        </p:spPr>
      </p:pic>
      <p:sp>
        <p:nvSpPr>
          <p:cNvPr id="6147" name="TextBox 16"/>
          <p:cNvSpPr txBox="1">
            <a:spLocks noChangeArrowheads="1"/>
          </p:cNvSpPr>
          <p:nvPr/>
        </p:nvSpPr>
        <p:spPr bwMode="auto">
          <a:xfrm>
            <a:off x="5059363" y="4923235"/>
            <a:ext cx="2190750" cy="127397"/>
          </a:xfrm>
          <a:prstGeom prst="rect">
            <a:avLst/>
          </a:prstGeom>
          <a:noFill/>
          <a:ln w="9525" cap="flat" cmpd="sng">
            <a:noFill/>
            <a:bevel/>
          </a:ln>
          <a:effectLst/>
        </p:spPr>
        <p:txBody>
          <a:bodyPr lIns="0" tIns="0" rIns="0" bIns="0"/>
          <a:lstStyle/>
          <a:p>
            <a:pPr>
              <a:defRPr/>
            </a:pPr>
            <a:r>
              <a:rPr lang="en-US" sz="450" dirty="0">
                <a:solidFill>
                  <a:srgbClr val="7F7F7F"/>
                </a:solidFill>
                <a:latin typeface="Arial" panose="020B0604020202020204" pitchFamily="34" charset="0"/>
                <a:cs typeface="Arial" panose="020B0604020202020204" pitchFamily="34" charset="0"/>
              </a:rPr>
              <a:t>© ZTE Corporation. All rights reserved</a:t>
            </a:r>
            <a:endParaRPr lang="en-US" sz="450" dirty="0">
              <a:solidFill>
                <a:srgbClr val="7F7F7F"/>
              </a:solidFill>
              <a:latin typeface="Arial" panose="020B0604020202020204" pitchFamily="34" charset="0"/>
              <a:cs typeface="Arial" panose="020B0604020202020204" pitchFamily="34" charset="0"/>
            </a:endParaRPr>
          </a:p>
        </p:txBody>
      </p:sp>
      <p:sp>
        <p:nvSpPr>
          <p:cNvPr id="6148" name="Rectangle 8"/>
          <p:cNvSpPr>
            <a:spLocks noChangeArrowheads="1"/>
          </p:cNvSpPr>
          <p:nvPr/>
        </p:nvSpPr>
        <p:spPr bwMode="auto">
          <a:xfrm>
            <a:off x="9236075" y="2875121"/>
            <a:ext cx="1360488" cy="937260"/>
          </a:xfrm>
          <a:prstGeom prst="rect">
            <a:avLst/>
          </a:prstGeom>
          <a:noFill/>
          <a:ln w="9525">
            <a:noFill/>
            <a:miter lim="800000"/>
          </a:ln>
        </p:spPr>
        <p:txBody>
          <a:bodyPr lIns="70081" tIns="35043" rIns="70081" bIns="35043" anchor="b" anchorCtr="1">
            <a:spAutoFit/>
          </a:bodyPr>
          <a:lstStyle/>
          <a:p>
            <a:pPr defTabSz="934720">
              <a:defRPr/>
            </a:pPr>
            <a:r>
              <a:rPr lang="en-US" altLang="en-US" sz="675" noProof="1">
                <a:solidFill>
                  <a:schemeClr val="bg1"/>
                </a:solidFill>
                <a:latin typeface="Heiti SC Light"/>
                <a:ea typeface="Heiti SC Light"/>
                <a:cs typeface="Heiti SC Light"/>
              </a:rPr>
              <a:t>Title:</a:t>
            </a:r>
            <a:endParaRPr lang="en-US" altLang="en-US" sz="675" noProof="1">
              <a:solidFill>
                <a:schemeClr val="bg1"/>
              </a:solidFill>
              <a:latin typeface="Heiti SC Light"/>
              <a:ea typeface="Heiti SC Light"/>
              <a:cs typeface="Heiti SC Light"/>
            </a:endParaRPr>
          </a:p>
          <a:p>
            <a:pPr defTabSz="934720">
              <a:defRPr/>
            </a:pPr>
            <a:r>
              <a:rPr lang="en-US" altLang="en-US" sz="600" noProof="1">
                <a:solidFill>
                  <a:schemeClr val="bg1"/>
                </a:solidFill>
                <a:latin typeface="Heiti SC Light"/>
                <a:ea typeface="Heiti SC Light"/>
                <a:cs typeface="Heiti SC Light"/>
              </a:rPr>
              <a:t>Type: </a:t>
            </a:r>
            <a:r>
              <a:rPr lang="zh-CN" altLang="en-US" sz="600" noProof="1">
                <a:solidFill>
                  <a:schemeClr val="bg1"/>
                </a:solidFill>
                <a:latin typeface="Heiti SC Light"/>
                <a:ea typeface="Heiti SC Light"/>
                <a:cs typeface="Heiti SC Light"/>
              </a:rPr>
              <a:t>微软雅黑</a:t>
            </a:r>
            <a:endParaRPr lang="zh-CN" altLang="en-US" sz="600" noProof="1">
              <a:solidFill>
                <a:schemeClr val="bg1"/>
              </a:solidFill>
              <a:latin typeface="Heiti SC Light"/>
              <a:ea typeface="Heiti SC Light"/>
              <a:cs typeface="Heiti SC Light"/>
            </a:endParaRPr>
          </a:p>
          <a:p>
            <a:pPr defTabSz="934720">
              <a:defRPr/>
            </a:pPr>
            <a:r>
              <a:rPr lang="en-US" altLang="en-US" sz="600" noProof="1">
                <a:solidFill>
                  <a:schemeClr val="bg1"/>
                </a:solidFill>
                <a:latin typeface="Heiti SC Light"/>
                <a:ea typeface="Heiti SC Light"/>
                <a:cs typeface="Heiti SC Light"/>
              </a:rPr>
              <a:t>Size：24-32pt</a:t>
            </a:r>
            <a:endParaRPr lang="en-US" altLang="en-US" sz="600" noProof="1">
              <a:solidFill>
                <a:schemeClr val="bg1"/>
              </a:solidFill>
              <a:latin typeface="Heiti SC Light"/>
              <a:ea typeface="Heiti SC Light"/>
              <a:cs typeface="Heiti SC Light"/>
            </a:endParaRPr>
          </a:p>
          <a:p>
            <a:pPr defTabSz="934720">
              <a:defRPr/>
            </a:pPr>
            <a:r>
              <a:rPr lang="en-US" altLang="en-US" sz="600" noProof="1">
                <a:solidFill>
                  <a:schemeClr val="bg1"/>
                </a:solidFill>
                <a:latin typeface="Heiti SC Light"/>
                <a:ea typeface="Heiti SC Light"/>
                <a:cs typeface="Heiti SC Light"/>
              </a:rPr>
              <a:t>Color：The ZTE blue </a:t>
            </a:r>
            <a:endParaRPr lang="en-US" altLang="en-US" sz="600" noProof="1">
              <a:solidFill>
                <a:schemeClr val="bg1"/>
              </a:solidFill>
              <a:latin typeface="Heiti SC Light"/>
              <a:ea typeface="Heiti SC Light"/>
              <a:cs typeface="Heiti SC Light"/>
            </a:endParaRPr>
          </a:p>
          <a:p>
            <a:pPr defTabSz="934720">
              <a:defRPr/>
            </a:pPr>
            <a:endParaRPr lang="en-US" altLang="en-US" sz="675" noProof="1">
              <a:solidFill>
                <a:schemeClr val="bg1"/>
              </a:solidFill>
              <a:latin typeface="Heiti SC Light"/>
              <a:ea typeface="Heiti SC Light"/>
              <a:cs typeface="Heiti SC Light"/>
            </a:endParaRPr>
          </a:p>
          <a:p>
            <a:pPr defTabSz="934720">
              <a:defRPr/>
            </a:pPr>
            <a:r>
              <a:rPr lang="en-US" altLang="en-US" sz="675" noProof="1">
                <a:solidFill>
                  <a:schemeClr val="bg1"/>
                </a:solidFill>
                <a:latin typeface="Heiti SC Light"/>
                <a:ea typeface="Heiti SC Light"/>
                <a:cs typeface="Heiti SC Light"/>
              </a:rPr>
              <a:t>Subtitle:</a:t>
            </a:r>
            <a:endParaRPr lang="en-US" altLang="en-US" sz="675" noProof="1">
              <a:solidFill>
                <a:schemeClr val="bg1"/>
              </a:solidFill>
              <a:latin typeface="Heiti SC Light"/>
              <a:ea typeface="Heiti SC Light"/>
              <a:cs typeface="Heiti SC Light"/>
            </a:endParaRPr>
          </a:p>
          <a:p>
            <a:pPr defTabSz="934720">
              <a:defRPr/>
            </a:pPr>
            <a:r>
              <a:rPr lang="en-US" altLang="en-US" sz="600" noProof="1">
                <a:solidFill>
                  <a:schemeClr val="bg1"/>
                </a:solidFill>
                <a:latin typeface="Heiti SC Light"/>
                <a:ea typeface="Heiti SC Light"/>
                <a:cs typeface="Heiti SC Light"/>
              </a:rPr>
              <a:t>Type</a:t>
            </a:r>
            <a:r>
              <a:rPr lang="zh-CN" altLang="en-US" sz="600" noProof="1">
                <a:solidFill>
                  <a:schemeClr val="bg1"/>
                </a:solidFill>
                <a:latin typeface="Heiti SC Light"/>
                <a:ea typeface="Heiti SC Light"/>
                <a:cs typeface="Heiti SC Light"/>
              </a:rPr>
              <a:t>：微软雅黑</a:t>
            </a:r>
            <a:endParaRPr lang="zh-CN" altLang="en-US" sz="600" noProof="1">
              <a:solidFill>
                <a:schemeClr val="bg1"/>
              </a:solidFill>
              <a:latin typeface="Heiti SC Light"/>
              <a:ea typeface="Heiti SC Light"/>
              <a:cs typeface="Heiti SC Light"/>
            </a:endParaRPr>
          </a:p>
          <a:p>
            <a:pPr defTabSz="934720">
              <a:defRPr/>
            </a:pPr>
            <a:r>
              <a:rPr lang="en-US" altLang="en-US" sz="600" noProof="1">
                <a:solidFill>
                  <a:schemeClr val="bg1"/>
                </a:solidFill>
                <a:latin typeface="Heiti SC Light"/>
                <a:ea typeface="Heiti SC Light"/>
                <a:cs typeface="Heiti SC Light"/>
              </a:rPr>
              <a:t>Size：18pt</a:t>
            </a:r>
            <a:endParaRPr lang="en-US" altLang="en-US" sz="600" noProof="1">
              <a:solidFill>
                <a:schemeClr val="bg1"/>
              </a:solidFill>
              <a:latin typeface="Heiti SC Light"/>
              <a:ea typeface="Heiti SC Light"/>
              <a:cs typeface="Heiti SC Light"/>
            </a:endParaRPr>
          </a:p>
          <a:p>
            <a:pPr defTabSz="934720">
              <a:defRPr/>
            </a:pPr>
            <a:r>
              <a:rPr lang="en-US" altLang="en-US" sz="600" noProof="1">
                <a:solidFill>
                  <a:schemeClr val="bg1"/>
                </a:solidFill>
                <a:latin typeface="Heiti SC Light"/>
                <a:ea typeface="Heiti SC Light"/>
                <a:cs typeface="Heiti SC Light"/>
              </a:rPr>
              <a:t>Color: The ZTE green</a:t>
            </a:r>
            <a:endParaRPr lang="en-US" altLang="en-US" sz="600" noProof="1">
              <a:solidFill>
                <a:schemeClr val="bg1"/>
              </a:solidFill>
              <a:latin typeface="Heiti SC Light"/>
              <a:ea typeface="Heiti SC Light"/>
              <a:cs typeface="Heiti SC Light"/>
            </a:endParaRPr>
          </a:p>
        </p:txBody>
      </p:sp>
      <p:grpSp>
        <p:nvGrpSpPr>
          <p:cNvPr id="3077" name="组 5"/>
          <p:cNvGrpSpPr/>
          <p:nvPr/>
        </p:nvGrpSpPr>
        <p:grpSpPr bwMode="auto">
          <a:xfrm>
            <a:off x="9364663" y="3851672"/>
            <a:ext cx="1392237" cy="988219"/>
            <a:chOff x="0" y="0"/>
            <a:chExt cx="1392554" cy="989008"/>
          </a:xfrm>
        </p:grpSpPr>
        <p:grpSp>
          <p:nvGrpSpPr>
            <p:cNvPr id="3082" name="组 6"/>
            <p:cNvGrpSpPr/>
            <p:nvPr/>
          </p:nvGrpSpPr>
          <p:grpSpPr bwMode="auto">
            <a:xfrm>
              <a:off x="0" y="0"/>
              <a:ext cx="935250" cy="253805"/>
              <a:chOff x="0" y="0"/>
              <a:chExt cx="935250" cy="253805"/>
            </a:xfrm>
          </p:grpSpPr>
          <p:sp>
            <p:nvSpPr>
              <p:cNvPr id="6151" name="矩形 18"/>
              <p:cNvSpPr>
                <a:spLocks noChangeArrowheads="1"/>
              </p:cNvSpPr>
              <p:nvPr/>
            </p:nvSpPr>
            <p:spPr bwMode="auto">
              <a:xfrm>
                <a:off x="0" y="0"/>
                <a:ext cx="254058" cy="253805"/>
              </a:xfrm>
              <a:prstGeom prst="rect">
                <a:avLst/>
              </a:prstGeom>
              <a:solidFill>
                <a:srgbClr val="008FD4"/>
              </a:solidFill>
              <a:ln w="9525">
                <a:noFill/>
                <a:miter lim="800000"/>
              </a:ln>
            </p:spPr>
            <p:txBody>
              <a:bodyPr anchor="ctr"/>
              <a:lstStyle/>
              <a:p>
                <a:pPr algn="ctr">
                  <a:defRPr/>
                </a:pPr>
                <a:endParaRPr lang="zh-CN" altLang="en-US" sz="100">
                  <a:solidFill>
                    <a:srgbClr val="FFFFFF"/>
                  </a:solidFill>
                  <a:cs typeface="Arial" panose="020B0604020202020204" pitchFamily="34" charset="0"/>
                </a:endParaRPr>
              </a:p>
            </p:txBody>
          </p:sp>
          <p:sp>
            <p:nvSpPr>
              <p:cNvPr id="6152" name="文本框 19"/>
              <p:cNvSpPr txBox="1">
                <a:spLocks noChangeArrowheads="1"/>
              </p:cNvSpPr>
              <p:nvPr/>
            </p:nvSpPr>
            <p:spPr bwMode="auto">
              <a:xfrm>
                <a:off x="217537" y="30981"/>
                <a:ext cx="717713" cy="172858"/>
              </a:xfrm>
              <a:prstGeom prst="rect">
                <a:avLst/>
              </a:prstGeom>
              <a:noFill/>
              <a:ln w="9525">
                <a:noFill/>
                <a:miter lim="800000"/>
              </a:ln>
            </p:spPr>
            <p:txBody>
              <a:bodyPr>
                <a:spAutoFit/>
              </a:bodyPr>
              <a:lstStyle/>
              <a:p>
                <a:pPr>
                  <a:defRPr/>
                </a:pPr>
                <a:r>
                  <a:rPr lang="en-US" sz="525" i="1" dirty="0">
                    <a:solidFill>
                      <a:schemeClr val="bg1"/>
                    </a:solidFill>
                    <a:latin typeface="Times" pitchFamily="2" charset="0"/>
                    <a:cs typeface="Arial" panose="020B0604020202020204" pitchFamily="34" charset="0"/>
                  </a:rPr>
                  <a:t>G143, B212</a:t>
                </a:r>
                <a:endParaRPr lang="zh-CN" altLang="en-US" sz="525" i="1">
                  <a:solidFill>
                    <a:schemeClr val="bg1"/>
                  </a:solidFill>
                  <a:latin typeface="Times" pitchFamily="2" charset="0"/>
                  <a:cs typeface="Arial" panose="020B0604020202020204" pitchFamily="34" charset="0"/>
                </a:endParaRPr>
              </a:p>
            </p:txBody>
          </p:sp>
        </p:grpSp>
        <p:grpSp>
          <p:nvGrpSpPr>
            <p:cNvPr id="3083" name="组 9"/>
            <p:cNvGrpSpPr/>
            <p:nvPr/>
          </p:nvGrpSpPr>
          <p:grpSpPr bwMode="auto">
            <a:xfrm>
              <a:off x="0" y="372963"/>
              <a:ext cx="1198835" cy="254997"/>
              <a:chOff x="0" y="-497"/>
              <a:chExt cx="1198835" cy="254997"/>
            </a:xfrm>
          </p:grpSpPr>
          <p:sp>
            <p:nvSpPr>
              <p:cNvPr id="6154" name="矩形 14"/>
              <p:cNvSpPr>
                <a:spLocks noChangeArrowheads="1"/>
              </p:cNvSpPr>
              <p:nvPr/>
            </p:nvSpPr>
            <p:spPr bwMode="auto">
              <a:xfrm>
                <a:off x="0" y="-497"/>
                <a:ext cx="254058" cy="254997"/>
              </a:xfrm>
              <a:prstGeom prst="rect">
                <a:avLst/>
              </a:prstGeom>
              <a:solidFill>
                <a:srgbClr val="8CC63E"/>
              </a:solidFill>
              <a:ln w="9525">
                <a:noFill/>
                <a:miter lim="800000"/>
              </a:ln>
            </p:spPr>
            <p:txBody>
              <a:bodyPr anchor="ctr"/>
              <a:lstStyle/>
              <a:p>
                <a:pPr algn="ctr">
                  <a:defRPr/>
                </a:pPr>
                <a:endParaRPr lang="zh-CN" altLang="en-US" sz="100">
                  <a:solidFill>
                    <a:srgbClr val="FFFFFF"/>
                  </a:solidFill>
                  <a:cs typeface="Arial" panose="020B0604020202020204" pitchFamily="34" charset="0"/>
                </a:endParaRPr>
              </a:p>
            </p:txBody>
          </p:sp>
          <p:sp>
            <p:nvSpPr>
              <p:cNvPr id="6155" name="文本框 15"/>
              <p:cNvSpPr txBox="1">
                <a:spLocks noChangeArrowheads="1"/>
              </p:cNvSpPr>
              <p:nvPr/>
            </p:nvSpPr>
            <p:spPr bwMode="auto">
              <a:xfrm>
                <a:off x="217537" y="30484"/>
                <a:ext cx="981298" cy="172858"/>
              </a:xfrm>
              <a:prstGeom prst="rect">
                <a:avLst/>
              </a:prstGeom>
              <a:noFill/>
              <a:ln w="9525">
                <a:noFill/>
                <a:miter lim="800000"/>
              </a:ln>
            </p:spPr>
            <p:txBody>
              <a:bodyPr>
                <a:spAutoFit/>
              </a:bodyPr>
              <a:lstStyle/>
              <a:p>
                <a:pPr>
                  <a:defRPr/>
                </a:pPr>
                <a:r>
                  <a:rPr lang="en-US" sz="525" i="1" dirty="0">
                    <a:solidFill>
                      <a:schemeClr val="bg1"/>
                    </a:solidFill>
                    <a:latin typeface="Times" pitchFamily="2" charset="0"/>
                    <a:cs typeface="Arial" panose="020B0604020202020204" pitchFamily="34" charset="0"/>
                  </a:rPr>
                  <a:t>R140,G198, B62</a:t>
                </a:r>
                <a:endParaRPr lang="zh-CN" altLang="en-US" sz="525" i="1">
                  <a:solidFill>
                    <a:schemeClr val="bg1"/>
                  </a:solidFill>
                  <a:latin typeface="Times" pitchFamily="2" charset="0"/>
                  <a:cs typeface="Arial" panose="020B0604020202020204" pitchFamily="34" charset="0"/>
                </a:endParaRPr>
              </a:p>
            </p:txBody>
          </p:sp>
        </p:grpSp>
        <p:sp>
          <p:nvSpPr>
            <p:cNvPr id="6156" name="矩形 10"/>
            <p:cNvSpPr>
              <a:spLocks noChangeArrowheads="1"/>
            </p:cNvSpPr>
            <p:nvPr/>
          </p:nvSpPr>
          <p:spPr bwMode="auto">
            <a:xfrm>
              <a:off x="0" y="735202"/>
              <a:ext cx="254058" cy="253806"/>
            </a:xfrm>
            <a:prstGeom prst="rect">
              <a:avLst/>
            </a:prstGeom>
            <a:solidFill>
              <a:srgbClr val="5ACBF5"/>
            </a:solidFill>
            <a:ln w="9525">
              <a:noFill/>
              <a:miter lim="800000"/>
            </a:ln>
          </p:spPr>
          <p:txBody>
            <a:bodyPr anchor="ctr"/>
            <a:lstStyle/>
            <a:p>
              <a:pPr algn="ctr">
                <a:defRPr/>
              </a:pPr>
              <a:endParaRPr lang="zh-CN" altLang="en-US" sz="100">
                <a:solidFill>
                  <a:srgbClr val="FFFFFF"/>
                </a:solidFill>
                <a:cs typeface="Arial" panose="020B0604020202020204" pitchFamily="34" charset="0"/>
              </a:endParaRPr>
            </a:p>
          </p:txBody>
        </p:sp>
        <p:sp>
          <p:nvSpPr>
            <p:cNvPr id="6157" name="文本框 12"/>
            <p:cNvSpPr txBox="1">
              <a:spLocks noChangeArrowheads="1"/>
            </p:cNvSpPr>
            <p:nvPr/>
          </p:nvSpPr>
          <p:spPr bwMode="auto">
            <a:xfrm>
              <a:off x="217537" y="766183"/>
              <a:ext cx="1175017" cy="172858"/>
            </a:xfrm>
            <a:prstGeom prst="rect">
              <a:avLst/>
            </a:prstGeom>
            <a:noFill/>
            <a:ln w="9525">
              <a:noFill/>
              <a:miter lim="800000"/>
            </a:ln>
          </p:spPr>
          <p:txBody>
            <a:bodyPr>
              <a:spAutoFit/>
            </a:bodyPr>
            <a:lstStyle/>
            <a:p>
              <a:pPr>
                <a:defRPr/>
              </a:pPr>
              <a:r>
                <a:rPr lang="en-US" sz="525" i="1" dirty="0">
                  <a:solidFill>
                    <a:schemeClr val="bg1"/>
                  </a:solidFill>
                  <a:latin typeface="Times" pitchFamily="2" charset="0"/>
                  <a:cs typeface="Arial" panose="020B0604020202020204" pitchFamily="34" charset="0"/>
                </a:rPr>
                <a:t>R90,G203, B245</a:t>
              </a:r>
              <a:endParaRPr lang="zh-CN" altLang="en-US" sz="525" i="1">
                <a:solidFill>
                  <a:schemeClr val="bg1"/>
                </a:solidFill>
                <a:latin typeface="Times" pitchFamily="2" charset="0"/>
                <a:cs typeface="Arial" panose="020B0604020202020204" pitchFamily="34" charset="0"/>
              </a:endParaRPr>
            </a:p>
          </p:txBody>
        </p:sp>
      </p:grpSp>
      <p:sp>
        <p:nvSpPr>
          <p:cNvPr id="6158" name="Slide Number Placeholder 5"/>
          <p:cNvSpPr>
            <a:spLocks noGrp="1" noChangeArrowheads="1"/>
          </p:cNvSpPr>
          <p:nvPr/>
        </p:nvSpPr>
        <p:spPr bwMode="auto">
          <a:xfrm>
            <a:off x="238125" y="4905375"/>
            <a:ext cx="419100" cy="273844"/>
          </a:xfrm>
          <a:prstGeom prst="rect">
            <a:avLst/>
          </a:prstGeom>
          <a:noFill/>
          <a:ln w="9525">
            <a:noFill/>
            <a:miter lim="800000"/>
          </a:ln>
        </p:spPr>
        <p:txBody>
          <a:bodyPr anchor="ctr"/>
          <a:lstStyle/>
          <a:p>
            <a:pPr>
              <a:defRPr/>
            </a:pPr>
            <a:fld id="{08058874-FB71-43B4-AABD-6FDF89E2EF74}" type="slidenum">
              <a:rPr lang="en-US" sz="600">
                <a:solidFill>
                  <a:srgbClr val="404040"/>
                </a:solidFill>
                <a:latin typeface="微软雅黑" panose="020B0503020204020204" pitchFamily="34" charset="-122"/>
                <a:ea typeface="微软雅黑" panose="020B0503020204020204" pitchFamily="34" charset="-122"/>
                <a:cs typeface="Arial" panose="020B0604020202020204" pitchFamily="34" charset="0"/>
              </a:rPr>
            </a:fld>
            <a:endParaRPr lang="en-US" sz="600"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159" name="TextBox 18"/>
          <p:cNvSpPr txBox="1">
            <a:spLocks noChangeArrowheads="1"/>
          </p:cNvSpPr>
          <p:nvPr/>
        </p:nvSpPr>
        <p:spPr bwMode="auto">
          <a:xfrm>
            <a:off x="8477996" y="161925"/>
            <a:ext cx="504638" cy="303610"/>
          </a:xfrm>
          <a:prstGeom prst="rect">
            <a:avLst/>
          </a:prstGeom>
          <a:noFill/>
          <a:ln w="9525">
            <a:noFill/>
            <a:miter lim="800000"/>
          </a:ln>
        </p:spPr>
        <p:txBody>
          <a:bodyPr lIns="0" tIns="0" rIns="0" bIns="0"/>
          <a:lstStyle/>
          <a:p>
            <a:pPr>
              <a:defRPr/>
            </a:pPr>
            <a:r>
              <a:rPr lang="zh-CN" altLang="en-US" sz="750" b="0" dirty="0" smtClean="0">
                <a:solidFill>
                  <a:srgbClr val="404040"/>
                </a:solidFill>
                <a:latin typeface="微软雅黑" panose="020B0503020204020204" pitchFamily="34" charset="-122"/>
                <a:ea typeface="Heiti SC Light"/>
                <a:cs typeface="Heiti SC Light"/>
              </a:rPr>
              <a:t>机密</a:t>
            </a:r>
            <a:r>
              <a:rPr lang="en-US" sz="750" b="1" dirty="0" smtClean="0">
                <a:solidFill>
                  <a:srgbClr val="404040"/>
                </a:solidFill>
                <a:latin typeface="微软雅黑" panose="020B0503020204020204" pitchFamily="34" charset="-122"/>
                <a:ea typeface="Heiti SC Light"/>
                <a:cs typeface="Heiti SC Light"/>
              </a:rPr>
              <a:t>▲</a:t>
            </a:r>
            <a:endParaRPr lang="en-US" sz="750" b="1" dirty="0">
              <a:solidFill>
                <a:srgbClr val="404040"/>
              </a:solidFill>
              <a:latin typeface="微软雅黑" panose="020B0503020204020204" pitchFamily="34" charset="-122"/>
              <a:ea typeface="Heiti SC Light"/>
              <a:cs typeface="Heiti SC Light"/>
            </a:endParaRPr>
          </a:p>
        </p:txBody>
      </p:sp>
      <p:sp>
        <p:nvSpPr>
          <p:cNvPr id="3080" name="标题占位符 1"/>
          <p:cNvSpPr>
            <a:spLocks noGrp="1" noChangeArrowheads="1"/>
          </p:cNvSpPr>
          <p:nvPr>
            <p:ph type="title"/>
          </p:nvPr>
        </p:nvSpPr>
        <p:spPr bwMode="auto">
          <a:xfrm>
            <a:off x="333375" y="341710"/>
            <a:ext cx="8516938" cy="721519"/>
          </a:xfrm>
          <a:prstGeom prst="rect">
            <a:avLst/>
          </a:prstGeom>
          <a:noFill/>
          <a:ln w="9525">
            <a:noFill/>
            <a:miter lim="800000"/>
          </a:ln>
        </p:spPr>
        <p:txBody>
          <a:bodyPr vert="horz" wrap="square" lIns="0" tIns="0" rIns="0" bIns="0" numCol="1" anchor="t" anchorCtr="0" compatLnSpc="1"/>
          <a:lstStyle/>
          <a:p>
            <a:pPr lvl="0"/>
            <a:r>
              <a:rPr lang="zh-CN" smtClean="0"/>
              <a:t>单击此处编辑母版标题样式</a:t>
            </a:r>
            <a:endParaRPr lang="zh-CN" smtClean="0"/>
          </a:p>
        </p:txBody>
      </p:sp>
      <p:sp>
        <p:nvSpPr>
          <p:cNvPr id="3081" name="文本占位符 2"/>
          <p:cNvSpPr>
            <a:spLocks noGrp="1" noChangeArrowheads="1"/>
          </p:cNvSpPr>
          <p:nvPr>
            <p:ph type="body" idx="1"/>
          </p:nvPr>
        </p:nvSpPr>
        <p:spPr bwMode="auto">
          <a:xfrm>
            <a:off x="358775" y="1200150"/>
            <a:ext cx="8491538" cy="3189685"/>
          </a:xfrm>
          <a:prstGeom prst="rect">
            <a:avLst/>
          </a:prstGeom>
          <a:noFill/>
          <a:ln w="9525">
            <a:noFill/>
            <a:miter lim="800000"/>
          </a:ln>
        </p:spPr>
        <p:txBody>
          <a:bodyPr vert="horz" wrap="square" lIns="0" tIns="0" rIns="0" bIns="0" numCol="1" anchor="t" anchorCtr="0" compatLnSpc="1"/>
          <a:lstStyle/>
          <a:p>
            <a:pPr lvl="0"/>
            <a:r>
              <a:rPr lang="zh-CN" smtClean="0"/>
              <a:t>单击此处编辑母版文本样式</a:t>
            </a:r>
            <a:endParaRPr lang="zh-CN" smtClean="0"/>
          </a:p>
          <a:p>
            <a:pPr lvl="1"/>
            <a:r>
              <a:rPr lang="zh-CN" smtClean="0"/>
              <a:t>二级</a:t>
            </a:r>
            <a:endParaRPr lang="zh-CN" smtClean="0"/>
          </a:p>
          <a:p>
            <a:pPr lvl="2"/>
            <a:r>
              <a:rPr lang="zh-CN" smtClean="0"/>
              <a:t>三级</a:t>
            </a:r>
            <a:endParaRPr lang="zh-CN" smtClean="0"/>
          </a:p>
          <a:p>
            <a:pPr lvl="3"/>
            <a:r>
              <a:rPr lang="zh-CN" smtClean="0"/>
              <a:t>四级</a:t>
            </a:r>
            <a:endParaRPr lang="zh-CN" smtClean="0"/>
          </a:p>
          <a:p>
            <a:pPr lvl="4"/>
            <a:r>
              <a:rPr lang="zh-CN" smtClean="0"/>
              <a:t>五级</a:t>
            </a:r>
            <a:endParaRPr lang="zh-CN" smtClean="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xStyles>
    <p:titleStyle>
      <a:lvl1pPr algn="l" defTabSz="342900" rtl="0" eaLnBrk="0" fontAlgn="base" hangingPunct="0">
        <a:spcBef>
          <a:spcPct val="0"/>
        </a:spcBef>
        <a:spcAft>
          <a:spcPct val="0"/>
        </a:spcAft>
        <a:defRPr sz="1800">
          <a:solidFill>
            <a:schemeClr val="tx1"/>
          </a:solidFill>
          <a:latin typeface="+mj-lt"/>
          <a:ea typeface="+mj-ea"/>
          <a:cs typeface="+mj-cs"/>
        </a:defRPr>
      </a:lvl1pPr>
      <a:lvl2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defRPr>
      </a:lvl2pPr>
      <a:lvl3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defRPr>
      </a:lvl3pPr>
      <a:lvl4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defRPr>
      </a:lvl4pPr>
      <a:lvl5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9pPr>
    </p:titleStyle>
    <p:bodyStyle>
      <a:lvl1pPr marL="257175" indent="-257175" algn="l" defTabSz="342900" rtl="0" eaLnBrk="0" fontAlgn="base" hangingPunct="0">
        <a:spcBef>
          <a:spcPct val="15000"/>
        </a:spcBef>
        <a:spcAft>
          <a:spcPct val="0"/>
        </a:spcAft>
        <a:buFont typeface="Arial" panose="020B0604020202020204" pitchFamily="34" charset="0"/>
        <a:buChar char="•"/>
        <a:defRPr sz="1500">
          <a:solidFill>
            <a:schemeClr val="tx1"/>
          </a:solidFill>
          <a:latin typeface="+mn-lt"/>
          <a:ea typeface="+mn-ea"/>
          <a:cs typeface="+mn-cs"/>
        </a:defRPr>
      </a:lvl1pPr>
      <a:lvl2pPr marL="557530" indent="-213995" algn="l" defTabSz="342900" rtl="0" eaLnBrk="0" fontAlgn="base" hangingPunct="0">
        <a:spcBef>
          <a:spcPct val="15000"/>
        </a:spcBef>
        <a:spcAft>
          <a:spcPct val="0"/>
        </a:spcAft>
        <a:buFont typeface="Arial" panose="020B0604020202020204" pitchFamily="34" charset="0"/>
        <a:buChar char="–"/>
        <a:defRPr sz="2100">
          <a:solidFill>
            <a:schemeClr val="tx1"/>
          </a:solidFill>
          <a:latin typeface="+mn-lt"/>
          <a:ea typeface="+mn-ea"/>
        </a:defRPr>
      </a:lvl2pPr>
      <a:lvl3pPr marL="857250" indent="-171450" algn="l" defTabSz="342900" rtl="0" eaLnBrk="0" fontAlgn="base" hangingPunct="0">
        <a:spcBef>
          <a:spcPct val="15000"/>
        </a:spcBef>
        <a:spcAft>
          <a:spcPct val="0"/>
        </a:spcAft>
        <a:buFont typeface="Arial" panose="020B0604020202020204" pitchFamily="34" charset="0"/>
        <a:buChar char="•"/>
        <a:defRPr sz="1200">
          <a:solidFill>
            <a:schemeClr val="tx1"/>
          </a:solidFill>
          <a:latin typeface="+mn-lt"/>
          <a:ea typeface="+mn-ea"/>
        </a:defRPr>
      </a:lvl3pPr>
      <a:lvl4pPr marL="1200150" indent="-171450" algn="l" defTabSz="342900" rtl="0" eaLnBrk="0" fontAlgn="base" hangingPunct="0">
        <a:spcBef>
          <a:spcPct val="15000"/>
        </a:spcBef>
        <a:spcAft>
          <a:spcPct val="0"/>
        </a:spcAft>
        <a:buFont typeface="Arial" panose="020B0604020202020204" pitchFamily="34" charset="0"/>
        <a:buChar char="–"/>
        <a:defRPr sz="1050">
          <a:solidFill>
            <a:schemeClr val="tx1"/>
          </a:solidFill>
          <a:latin typeface="+mn-lt"/>
          <a:ea typeface="+mn-ea"/>
        </a:defRPr>
      </a:lvl4pPr>
      <a:lvl5pPr marL="1543050" indent="-171450" algn="l" defTabSz="342900" rtl="0" eaLnBrk="0" fontAlgn="base" hangingPunct="0">
        <a:spcBef>
          <a:spcPct val="15000"/>
        </a:spcBef>
        <a:spcAft>
          <a:spcPct val="0"/>
        </a:spcAft>
        <a:buFont typeface="Arial" panose="020B0604020202020204" pitchFamily="34" charset="0"/>
        <a:buChar char="»"/>
        <a:defRPr sz="900">
          <a:solidFill>
            <a:schemeClr val="tx1"/>
          </a:solidFill>
          <a:latin typeface="+mn-lt"/>
          <a:ea typeface="+mn-ea"/>
        </a:defRPr>
      </a:lvl5pPr>
      <a:lvl6pPr marL="1885950" indent="-171450" algn="l" defTabSz="342900" rtl="0" fontAlgn="base">
        <a:spcBef>
          <a:spcPct val="15000"/>
        </a:spcBef>
        <a:spcAft>
          <a:spcPct val="0"/>
        </a:spcAft>
        <a:buFont typeface="Arial" panose="020B0604020202020204" pitchFamily="34" charset="0"/>
        <a:buChar char="»"/>
        <a:defRPr sz="900">
          <a:solidFill>
            <a:schemeClr val="tx1"/>
          </a:solidFill>
          <a:latin typeface="+mn-lt"/>
          <a:ea typeface="+mn-ea"/>
        </a:defRPr>
      </a:lvl6pPr>
      <a:lvl7pPr marL="2228850" indent="-171450" algn="l" defTabSz="342900" rtl="0" fontAlgn="base">
        <a:spcBef>
          <a:spcPct val="15000"/>
        </a:spcBef>
        <a:spcAft>
          <a:spcPct val="0"/>
        </a:spcAft>
        <a:buFont typeface="Arial" panose="020B0604020202020204" pitchFamily="34" charset="0"/>
        <a:buChar char="»"/>
        <a:defRPr sz="900">
          <a:solidFill>
            <a:schemeClr val="tx1"/>
          </a:solidFill>
          <a:latin typeface="+mn-lt"/>
          <a:ea typeface="+mn-ea"/>
        </a:defRPr>
      </a:lvl7pPr>
      <a:lvl8pPr marL="2571750" indent="-171450" algn="l" defTabSz="342900" rtl="0" fontAlgn="base">
        <a:spcBef>
          <a:spcPct val="15000"/>
        </a:spcBef>
        <a:spcAft>
          <a:spcPct val="0"/>
        </a:spcAft>
        <a:buFont typeface="Arial" panose="020B0604020202020204" pitchFamily="34" charset="0"/>
        <a:buChar char="»"/>
        <a:defRPr sz="900">
          <a:solidFill>
            <a:schemeClr val="tx1"/>
          </a:solidFill>
          <a:latin typeface="+mn-lt"/>
          <a:ea typeface="+mn-ea"/>
        </a:defRPr>
      </a:lvl8pPr>
      <a:lvl9pPr marL="2914650" indent="-171450" algn="l" defTabSz="342900" rtl="0" fontAlgn="base">
        <a:spcBef>
          <a:spcPct val="15000"/>
        </a:spcBef>
        <a:spcAft>
          <a:spcPct val="0"/>
        </a:spcAft>
        <a:buFont typeface="Arial" panose="020B0604020202020204" pitchFamily="34" charset="0"/>
        <a:buChar char="»"/>
        <a:defRPr sz="9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themeOverride" Target="../theme/themeOverride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5122" name="Text Placeholder 2"/>
          <p:cNvSpPr>
            <a:spLocks noGrp="1"/>
          </p:cNvSpPr>
          <p:nvPr>
            <p:ph type="body" sz="quarter" idx="4294967295"/>
          </p:nvPr>
        </p:nvSpPr>
        <p:spPr>
          <a:xfrm>
            <a:off x="336550" y="2115741"/>
            <a:ext cx="4478338" cy="1007269"/>
          </a:xfrm>
          <a:prstGeom prst="rect">
            <a:avLst/>
          </a:prstGeom>
        </p:spPr>
        <p:txBody>
          <a:bodyPr/>
          <a:lstStyle/>
          <a:p>
            <a:pPr marL="0" indent="0" eaLnBrk="1" hangingPunct="1">
              <a:buFont typeface="Arial" panose="020B0604020202020204" pitchFamily="34" charset="0"/>
              <a:buNone/>
            </a:pPr>
            <a:endParaRPr lang="en-US" altLang="zh-CN" sz="1400" smtClean="0">
              <a:solidFill>
                <a:srgbClr val="FFFFFF"/>
              </a:solidFill>
              <a:latin typeface="微软雅黑" panose="020B0503020204020204" pitchFamily="34" charset="-122"/>
              <a:ea typeface="Heiti SC Light"/>
              <a:cs typeface="Heiti SC Light"/>
            </a:endParaRPr>
          </a:p>
        </p:txBody>
      </p:sp>
      <p:sp>
        <p:nvSpPr>
          <p:cNvPr id="5123" name="Subtitle 1"/>
          <p:cNvSpPr>
            <a:spLocks noGrp="1"/>
          </p:cNvSpPr>
          <p:nvPr>
            <p:ph type="subTitle" idx="4294967295"/>
          </p:nvPr>
        </p:nvSpPr>
        <p:spPr>
          <a:xfrm>
            <a:off x="336550" y="860822"/>
            <a:ext cx="6400800" cy="561975"/>
          </a:xfrm>
          <a:prstGeom prst="rect">
            <a:avLst/>
          </a:prstGeom>
        </p:spPr>
        <p:txBody>
          <a:bodyPr/>
          <a:lstStyle/>
          <a:p>
            <a:pPr marL="0" indent="0" eaLnBrk="1" hangingPunct="1">
              <a:buFont typeface="Arial" panose="020B0604020202020204" pitchFamily="34" charset="0"/>
              <a:buNone/>
            </a:pPr>
            <a:endParaRPr lang="en-US" altLang="zh-CN" dirty="0" smtClean="0">
              <a:solidFill>
                <a:srgbClr val="8CC63E"/>
              </a:solidFill>
            </a:endParaRPr>
          </a:p>
        </p:txBody>
      </p:sp>
      <p:sp>
        <p:nvSpPr>
          <p:cNvPr id="5124" name="Title 3"/>
          <p:cNvSpPr>
            <a:spLocks noGrp="1"/>
          </p:cNvSpPr>
          <p:nvPr>
            <p:ph type="ctrTitle" idx="4294967295"/>
          </p:nvPr>
        </p:nvSpPr>
        <p:spPr>
          <a:xfrm>
            <a:off x="336550" y="407194"/>
            <a:ext cx="6400800" cy="444104"/>
          </a:xfrm>
          <a:prstGeom prst="rect">
            <a:avLst/>
          </a:prstGeom>
        </p:spPr>
        <p:txBody>
          <a:bodyPr/>
          <a:lstStyle/>
          <a:p>
            <a:pPr eaLnBrk="1" hangingPunct="1"/>
            <a:r>
              <a:rPr lang="en-US" altLang="zh-CN" b="1" dirty="0" smtClean="0">
                <a:solidFill>
                  <a:schemeClr val="bg1"/>
                </a:solidFill>
              </a:rPr>
              <a:t>DexCloud</a:t>
            </a:r>
            <a:r>
              <a:rPr lang="zh-CN" altLang="en-US" b="1" dirty="0" smtClean="0">
                <a:solidFill>
                  <a:schemeClr val="bg1"/>
                </a:solidFill>
              </a:rPr>
              <a:t>介绍</a:t>
            </a:r>
            <a:endParaRPr lang="zh-CN" altLang="en-US" b="1" dirty="0" smtClean="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4"/>
          <p:cNvSpPr>
            <a:spLocks noGrp="1"/>
          </p:cNvSpPr>
          <p:nvPr>
            <p:ph type="title"/>
          </p:nvPr>
        </p:nvSpPr>
        <p:spPr/>
        <p:txBody>
          <a:bodyPr/>
          <a:lstStyle/>
          <a:p>
            <a:pPr eaLnBrk="1" hangingPunct="1"/>
            <a:r>
              <a:rPr lang="en-US" altLang="zh-CN" dirty="0">
                <a:solidFill>
                  <a:srgbClr val="008ED3"/>
                </a:solidFill>
                <a:latin typeface="微软雅黑" panose="020B0503020204020204" pitchFamily="34" charset="-122"/>
                <a:sym typeface="Arial" panose="020B0604020202020204"/>
              </a:rPr>
              <a:t>DexCloud-MSB:</a:t>
            </a:r>
            <a:r>
              <a:rPr lang="zh-CN" altLang="zh-CN" dirty="0">
                <a:solidFill>
                  <a:srgbClr val="008ED3"/>
                </a:solidFill>
                <a:latin typeface="微软雅黑" panose="020B0503020204020204" pitchFamily="34" charset="-122"/>
                <a:sym typeface="Arial" panose="020B0604020202020204"/>
              </a:rPr>
              <a:t>微服务总线</a:t>
            </a:r>
            <a:endParaRPr lang="zh-CN" altLang="zh-CN" dirty="0" smtClean="0">
              <a:solidFill>
                <a:srgbClr val="008ED3"/>
              </a:solidFill>
              <a:latin typeface="微软雅黑" panose="020B0503020204020204" pitchFamily="34" charset="-122"/>
              <a:sym typeface="Arial" panose="020B0604020202020204"/>
            </a:endParaRPr>
          </a:p>
        </p:txBody>
      </p:sp>
      <p:pic>
        <p:nvPicPr>
          <p:cNvPr id="46082" name="Picture 2"/>
          <p:cNvPicPr>
            <a:picLocks noChangeAspect="1" noChangeArrowheads="1"/>
          </p:cNvPicPr>
          <p:nvPr/>
        </p:nvPicPr>
        <p:blipFill>
          <a:blip r:embed="rId1" cstate="print"/>
          <a:srcRect/>
          <a:stretch>
            <a:fillRect/>
          </a:stretch>
        </p:blipFill>
        <p:spPr bwMode="auto">
          <a:xfrm>
            <a:off x="1039495" y="760730"/>
            <a:ext cx="6689725" cy="3288030"/>
          </a:xfrm>
          <a:prstGeom prst="rect">
            <a:avLst/>
          </a:prstGeom>
          <a:noFill/>
          <a:ln w="9525">
            <a:noFill/>
            <a:miter lim="800000"/>
            <a:headEnd/>
            <a:tailEnd/>
          </a:ln>
        </p:spPr>
      </p:pic>
      <p:sp>
        <p:nvSpPr>
          <p:cNvPr id="3" name="文本框 2"/>
          <p:cNvSpPr txBox="1"/>
          <p:nvPr/>
        </p:nvSpPr>
        <p:spPr>
          <a:xfrm>
            <a:off x="598170" y="4109085"/>
            <a:ext cx="7627620" cy="922020"/>
          </a:xfrm>
          <a:prstGeom prst="rect">
            <a:avLst/>
          </a:prstGeom>
          <a:noFill/>
        </p:spPr>
        <p:txBody>
          <a:bodyPr wrap="square" rtlCol="0">
            <a:spAutoFit/>
          </a:bodyPr>
          <a:p>
            <a:r>
              <a:rPr lang="en-US" altLang="zh-CN"/>
              <a:t>         MSB</a:t>
            </a:r>
            <a:r>
              <a:rPr lang="zh-CN" altLang="en-US"/>
              <a:t>提供了微服务架构中</a:t>
            </a:r>
            <a:r>
              <a:rPr lang="en-US" altLang="zh-CN"/>
              <a:t>API</a:t>
            </a:r>
            <a:r>
              <a:rPr lang="zh-CN" altLang="en-US"/>
              <a:t>网关和服务发现注册两大功能，</a:t>
            </a:r>
            <a:r>
              <a:rPr lang="en-US" altLang="zh-CN">
                <a:sym typeface="+mn-ea"/>
              </a:rPr>
              <a:t>API</a:t>
            </a:r>
            <a:r>
              <a:rPr lang="zh-CN" altLang="en-US">
                <a:sym typeface="+mn-ea"/>
              </a:rPr>
              <a:t>网关基于对</a:t>
            </a:r>
            <a:r>
              <a:rPr lang="en-US" altLang="zh-CN">
                <a:sym typeface="+mn-ea"/>
              </a:rPr>
              <a:t>openRestry</a:t>
            </a:r>
            <a:r>
              <a:rPr lang="zh-CN" altLang="en-US">
                <a:sym typeface="+mn-ea"/>
              </a:rPr>
              <a:t>增强，提供动态服务路由更新，完成</a:t>
            </a:r>
            <a:r>
              <a:rPr lang="en-US" altLang="zh-CN">
                <a:sym typeface="+mn-ea"/>
              </a:rPr>
              <a:t>L4</a:t>
            </a:r>
            <a:r>
              <a:rPr lang="zh-CN" altLang="en-US">
                <a:sym typeface="+mn-ea"/>
              </a:rPr>
              <a:t>和</a:t>
            </a:r>
            <a:r>
              <a:rPr lang="en-US" altLang="zh-CN">
                <a:sym typeface="+mn-ea"/>
              </a:rPr>
              <a:t>L7</a:t>
            </a:r>
            <a:r>
              <a:rPr lang="zh-CN" altLang="en-US">
                <a:sym typeface="+mn-ea"/>
              </a:rPr>
              <a:t>的消息转发，并且在</a:t>
            </a:r>
            <a:r>
              <a:rPr lang="en-US" altLang="zh-CN">
                <a:sym typeface="+mn-ea"/>
              </a:rPr>
              <a:t>IaaS</a:t>
            </a:r>
            <a:r>
              <a:rPr lang="zh-CN" altLang="en-US">
                <a:sym typeface="+mn-ea"/>
              </a:rPr>
              <a:t>和</a:t>
            </a:r>
            <a:r>
              <a:rPr lang="en-US" altLang="zh-CN">
                <a:sym typeface="+mn-ea"/>
              </a:rPr>
              <a:t>PaaS</a:t>
            </a:r>
            <a:r>
              <a:rPr lang="zh-CN" altLang="en-US">
                <a:sym typeface="+mn-ea"/>
              </a:rPr>
              <a:t>中都能部署</a:t>
            </a:r>
            <a:endParaRPr lang="zh-CN" altLang="en-US">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标题 73"/>
          <p:cNvSpPr>
            <a:spLocks noGrp="1"/>
          </p:cNvSpPr>
          <p:nvPr>
            <p:ph type="title"/>
          </p:nvPr>
        </p:nvSpPr>
        <p:spPr>
          <a:xfrm>
            <a:off x="409797" y="136177"/>
            <a:ext cx="8513762" cy="723727"/>
          </a:xfrm>
        </p:spPr>
        <p:txBody>
          <a:bodyPr/>
          <a:lstStyle/>
          <a:p>
            <a:r>
              <a:rPr lang="en-US" altLang="zh-CN">
                <a:solidFill>
                  <a:srgbClr val="008ED3"/>
                </a:solidFill>
                <a:latin typeface="微软雅黑" panose="020B0503020204020204" pitchFamily="34" charset="-122"/>
                <a:sym typeface="Arial" panose="020B0604020202020204"/>
              </a:rPr>
              <a:t>DexCloud-ADF(Dropwizard):</a:t>
            </a:r>
            <a:r>
              <a:rPr altLang="zh-CN">
                <a:solidFill>
                  <a:srgbClr val="008ED3"/>
                </a:solidFill>
                <a:latin typeface="微软雅黑" panose="020B0503020204020204" pitchFamily="34" charset="-122"/>
                <a:sym typeface="Arial" panose="020B0604020202020204"/>
              </a:rPr>
              <a:t>微服务框架</a:t>
            </a:r>
            <a:endParaRPr lang="zh-CN" altLang="en-US" dirty="0" smtClean="0">
              <a:solidFill>
                <a:schemeClr val="tx1"/>
              </a:solidFill>
            </a:endParaRPr>
          </a:p>
        </p:txBody>
      </p:sp>
      <p:sp>
        <p:nvSpPr>
          <p:cNvPr id="3" name="TextBox 2"/>
          <p:cNvSpPr txBox="1"/>
          <p:nvPr/>
        </p:nvSpPr>
        <p:spPr>
          <a:xfrm>
            <a:off x="1379228" y="437287"/>
            <a:ext cx="6385322" cy="2099310"/>
          </a:xfrm>
          <a:prstGeom prst="rect">
            <a:avLst/>
          </a:prstGeom>
          <a:noFill/>
        </p:spPr>
        <p:txBody>
          <a:bodyPr wrap="square" rtlCol="0">
            <a:spAutoFit/>
          </a:bodyPr>
          <a:lstStyle/>
          <a:p>
            <a:pPr marL="228600" indent="-228600">
              <a:lnSpc>
                <a:spcPts val="1800"/>
              </a:lnSpc>
            </a:pPr>
            <a:r>
              <a:rPr lang="en-US" altLang="zh-CN" sz="975" dirty="0" smtClean="0">
                <a:latin typeface="+mn-ea"/>
                <a:ea typeface="+mn-ea"/>
              </a:rPr>
              <a:t>ZENAP</a:t>
            </a:r>
            <a:r>
              <a:rPr lang="zh-CN" altLang="en-US" sz="975" dirty="0" smtClean="0">
                <a:latin typeface="+mn-ea"/>
                <a:ea typeface="+mn-ea"/>
              </a:rPr>
              <a:t>微服务架构采用了类似于</a:t>
            </a:r>
            <a:r>
              <a:rPr lang="en-US" altLang="zh-CN" sz="975" dirty="0" err="1" smtClean="0">
                <a:latin typeface="+mn-ea"/>
                <a:ea typeface="+mn-ea"/>
              </a:rPr>
              <a:t>SpringCloud</a:t>
            </a:r>
            <a:r>
              <a:rPr lang="zh-CN" altLang="en-US" sz="975" dirty="0" smtClean="0">
                <a:latin typeface="+mn-ea"/>
                <a:ea typeface="+mn-ea"/>
              </a:rPr>
              <a:t>的方式，集成业界优秀的中间件，并提供封装和抽象，使业务开发人员更容易与中间件交互，进行微服务程序的开发，其特点有：</a:t>
            </a:r>
            <a:endParaRPr lang="en-US" altLang="zh-CN" sz="975" dirty="0" smtClean="0">
              <a:latin typeface="+mn-ea"/>
              <a:ea typeface="+mn-ea"/>
            </a:endParaRPr>
          </a:p>
          <a:p>
            <a:pPr marL="228600" indent="-228600">
              <a:lnSpc>
                <a:spcPts val="1800"/>
              </a:lnSpc>
              <a:buFont typeface="+mj-ea"/>
              <a:buAutoNum type="circleNumDbPlain"/>
            </a:pPr>
            <a:r>
              <a:rPr lang="zh-CN" altLang="en-US" sz="975" dirty="0" smtClean="0">
                <a:latin typeface="+mn-ea"/>
                <a:ea typeface="+mn-ea"/>
              </a:rPr>
              <a:t>开发效率高：使用</a:t>
            </a:r>
            <a:r>
              <a:rPr lang="en-US" altLang="zh-CN" sz="975" dirty="0" err="1" smtClean="0">
                <a:latin typeface="+mn-ea"/>
                <a:ea typeface="+mn-ea"/>
              </a:rPr>
              <a:t>dropwizard</a:t>
            </a:r>
            <a:r>
              <a:rPr lang="zh-CN" altLang="en-US" sz="975" dirty="0" smtClean="0">
                <a:latin typeface="+mn-ea"/>
                <a:ea typeface="+mn-ea"/>
              </a:rPr>
              <a:t>作为微服务开发框架，利用其高效的开发效率，并且使用</a:t>
            </a:r>
            <a:r>
              <a:rPr lang="en-US" altLang="zh-CN" sz="975" dirty="0" smtClean="0">
                <a:latin typeface="+mn-ea"/>
                <a:ea typeface="+mn-ea"/>
              </a:rPr>
              <a:t>IOC</a:t>
            </a:r>
            <a:r>
              <a:rPr lang="zh-CN" altLang="en-US" sz="975" dirty="0" smtClean="0">
                <a:latin typeface="+mn-ea"/>
                <a:ea typeface="+mn-ea"/>
              </a:rPr>
              <a:t>容器对</a:t>
            </a:r>
            <a:r>
              <a:rPr lang="en-US" altLang="zh-CN" sz="975" dirty="0" err="1" smtClean="0">
                <a:latin typeface="+mn-ea"/>
                <a:ea typeface="+mn-ea"/>
              </a:rPr>
              <a:t>dropwizard</a:t>
            </a:r>
            <a:r>
              <a:rPr lang="zh-CN" altLang="en-US" sz="975" dirty="0" smtClean="0">
                <a:latin typeface="+mn-ea"/>
                <a:ea typeface="+mn-ea"/>
              </a:rPr>
              <a:t>开发方式进行优化，使其更加利于开发和扩展</a:t>
            </a:r>
            <a:endParaRPr lang="zh-CN" altLang="en-US" sz="975" dirty="0" smtClean="0">
              <a:latin typeface="+mn-ea"/>
              <a:ea typeface="+mn-ea"/>
            </a:endParaRPr>
          </a:p>
          <a:p>
            <a:pPr marL="228600" indent="-228600">
              <a:lnSpc>
                <a:spcPts val="1800"/>
              </a:lnSpc>
              <a:buFont typeface="+mj-ea"/>
              <a:buAutoNum type="circleNumDbPlain"/>
            </a:pPr>
            <a:r>
              <a:rPr lang="zh-CN" altLang="en-US" sz="975" dirty="0" smtClean="0">
                <a:latin typeface="+mn-ea"/>
                <a:ea typeface="+mn-ea"/>
              </a:rPr>
              <a:t>对电信业务的微服务关注点进行支持：除了通用的微服务关注点外，还针对电信领域的关注点，提供了：协议栈，分布式任务，消息推送和流式实时分析等</a:t>
            </a:r>
            <a:endParaRPr lang="en-US" altLang="zh-CN" sz="975" dirty="0" smtClean="0">
              <a:latin typeface="+mn-ea"/>
              <a:ea typeface="+mn-ea"/>
            </a:endParaRPr>
          </a:p>
          <a:p>
            <a:pPr marL="228600" indent="-228600">
              <a:lnSpc>
                <a:spcPts val="1800"/>
              </a:lnSpc>
              <a:buFont typeface="+mj-ea"/>
              <a:buAutoNum type="circleNumDbPlain"/>
            </a:pPr>
            <a:r>
              <a:rPr lang="zh-CN" altLang="en-US" sz="975" dirty="0" smtClean="0">
                <a:latin typeface="+mn-ea"/>
                <a:ea typeface="+mn-ea"/>
              </a:rPr>
              <a:t>与</a:t>
            </a:r>
            <a:r>
              <a:rPr lang="en-US" altLang="zh-CN" sz="975" dirty="0" err="1" smtClean="0">
                <a:latin typeface="+mn-ea"/>
                <a:ea typeface="+mn-ea"/>
              </a:rPr>
              <a:t>Paas</a:t>
            </a:r>
            <a:r>
              <a:rPr lang="zh-CN" altLang="en-US" sz="975" dirty="0" smtClean="0">
                <a:latin typeface="+mn-ea"/>
                <a:ea typeface="+mn-ea"/>
              </a:rPr>
              <a:t>平台基础服务通过封装的</a:t>
            </a:r>
            <a:r>
              <a:rPr lang="en-US" altLang="zh-CN" sz="975" dirty="0" smtClean="0">
                <a:latin typeface="+mn-ea"/>
                <a:ea typeface="+mn-ea"/>
              </a:rPr>
              <a:t>SDK</a:t>
            </a:r>
            <a:r>
              <a:rPr lang="zh-CN" altLang="en-US" sz="975" dirty="0" smtClean="0">
                <a:latin typeface="+mn-ea"/>
                <a:ea typeface="+mn-ea"/>
              </a:rPr>
              <a:t>紧密结合：通过</a:t>
            </a:r>
            <a:r>
              <a:rPr lang="en-US" altLang="zh-CN" sz="975" dirty="0" smtClean="0">
                <a:latin typeface="+mn-ea"/>
                <a:ea typeface="+mn-ea"/>
              </a:rPr>
              <a:t>SDK</a:t>
            </a:r>
            <a:r>
              <a:rPr lang="zh-CN" altLang="en-US" sz="975" dirty="0" smtClean="0">
                <a:latin typeface="+mn-ea"/>
                <a:ea typeface="+mn-ea"/>
              </a:rPr>
              <a:t>的方法，业务逻辑能轻松调用</a:t>
            </a:r>
            <a:r>
              <a:rPr lang="en-US" altLang="zh-CN" sz="975" dirty="0" err="1" smtClean="0">
                <a:latin typeface="+mn-ea"/>
                <a:ea typeface="+mn-ea"/>
              </a:rPr>
              <a:t>Paas</a:t>
            </a:r>
            <a:r>
              <a:rPr lang="zh-CN" altLang="en-US" sz="975" dirty="0" smtClean="0">
                <a:latin typeface="+mn-ea"/>
                <a:ea typeface="+mn-ea"/>
              </a:rPr>
              <a:t>平台提供的基础服务，并且由于</a:t>
            </a:r>
            <a:r>
              <a:rPr lang="en-US" altLang="zh-CN" sz="975" dirty="0" smtClean="0">
                <a:latin typeface="+mn-ea"/>
                <a:ea typeface="+mn-ea"/>
              </a:rPr>
              <a:t>SDK</a:t>
            </a:r>
            <a:r>
              <a:rPr lang="zh-CN" altLang="en-US" sz="975" dirty="0" smtClean="0">
                <a:latin typeface="+mn-ea"/>
                <a:ea typeface="+mn-ea"/>
              </a:rPr>
              <a:t>的屏蔽和封装，业务逻辑并不依赖于具体的底层基础服务，便于灵活的切换</a:t>
            </a:r>
            <a:endParaRPr lang="en-US" altLang="zh-CN" sz="975" dirty="0" smtClean="0">
              <a:latin typeface="+mn-ea"/>
              <a:ea typeface="+mn-ea"/>
            </a:endParaRPr>
          </a:p>
          <a:p>
            <a:endParaRPr lang="zh-CN" altLang="en-US" sz="1050" dirty="0">
              <a:latin typeface="+mn-ea"/>
              <a:ea typeface="+mn-ea"/>
            </a:endParaRPr>
          </a:p>
        </p:txBody>
      </p:sp>
      <p:pic>
        <p:nvPicPr>
          <p:cNvPr id="38914" name="Picture 2"/>
          <p:cNvPicPr>
            <a:picLocks noChangeAspect="1" noChangeArrowheads="1"/>
          </p:cNvPicPr>
          <p:nvPr/>
        </p:nvPicPr>
        <p:blipFill>
          <a:blip r:embed="rId1" cstate="print"/>
          <a:srcRect/>
          <a:stretch>
            <a:fillRect/>
          </a:stretch>
        </p:blipFill>
        <p:spPr bwMode="auto">
          <a:xfrm>
            <a:off x="1329849" y="2373630"/>
            <a:ext cx="6672263" cy="25538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33985" y="1228725"/>
            <a:ext cx="6687820" cy="3230245"/>
          </a:xfrm>
          <a:prstGeom prst="rect">
            <a:avLst/>
          </a:prstGeom>
        </p:spPr>
      </p:pic>
      <p:sp>
        <p:nvSpPr>
          <p:cNvPr id="8194" name="标题 4"/>
          <p:cNvSpPr>
            <a:spLocks noGrp="1"/>
          </p:cNvSpPr>
          <p:nvPr>
            <p:ph type="title"/>
          </p:nvPr>
        </p:nvSpPr>
        <p:spPr/>
        <p:txBody>
          <a:bodyPr/>
          <a:lstStyle/>
          <a:p>
            <a:pPr eaLnBrk="1" hangingPunct="1"/>
            <a:r>
              <a:rPr lang="en-US" altLang="zh-CN" dirty="0">
                <a:solidFill>
                  <a:srgbClr val="008ED3"/>
                </a:solidFill>
                <a:latin typeface="微软雅黑" panose="020B0503020204020204" pitchFamily="34" charset="-122"/>
                <a:sym typeface="Arial" panose="020B0604020202020204"/>
              </a:rPr>
              <a:t>DexCloud-ADF(SpringBoot):</a:t>
            </a:r>
            <a:r>
              <a:rPr lang="zh-CN" altLang="zh-CN" dirty="0">
                <a:solidFill>
                  <a:srgbClr val="008ED3"/>
                </a:solidFill>
                <a:latin typeface="微软雅黑" panose="020B0503020204020204" pitchFamily="34" charset="-122"/>
                <a:sym typeface="Arial" panose="020B0604020202020204"/>
              </a:rPr>
              <a:t>微服务框架</a:t>
            </a:r>
            <a:endParaRPr lang="zh-CN" altLang="zh-CN" dirty="0" smtClean="0">
              <a:solidFill>
                <a:srgbClr val="008ED3"/>
              </a:solidFill>
              <a:latin typeface="微软雅黑" panose="020B0503020204020204" pitchFamily="34" charset="-122"/>
              <a:sym typeface="Arial" panose="020B0604020202020204"/>
            </a:endParaRPr>
          </a:p>
        </p:txBody>
      </p:sp>
      <p:sp>
        <p:nvSpPr>
          <p:cNvPr id="4" name="文本框 3"/>
          <p:cNvSpPr txBox="1"/>
          <p:nvPr/>
        </p:nvSpPr>
        <p:spPr>
          <a:xfrm>
            <a:off x="6833235" y="1377950"/>
            <a:ext cx="2017395" cy="2891790"/>
          </a:xfrm>
          <a:prstGeom prst="rect">
            <a:avLst/>
          </a:prstGeom>
          <a:noFill/>
        </p:spPr>
        <p:txBody>
          <a:bodyPr wrap="square" rtlCol="0">
            <a:spAutoFit/>
          </a:bodyPr>
          <a:p>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以</a:t>
            </a:r>
            <a:r>
              <a:rPr lang="en-US" altLang="zh-CN" sz="1400">
                <a:latin typeface="微软雅黑" panose="020B0503020204020204" pitchFamily="34" charset="-122"/>
                <a:ea typeface="微软雅黑" panose="020B0503020204020204" pitchFamily="34" charset="-122"/>
              </a:rPr>
              <a:t>SpringBoot</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Dropwizard</a:t>
            </a:r>
            <a:r>
              <a:rPr lang="zh-CN" altLang="en-US" sz="1400">
                <a:latin typeface="微软雅黑" panose="020B0503020204020204" pitchFamily="34" charset="-122"/>
                <a:ea typeface="微软雅黑" panose="020B0503020204020204" pitchFamily="34" charset="-122"/>
              </a:rPr>
              <a:t>为基础，采用</a:t>
            </a:r>
            <a:r>
              <a:rPr lang="en-US" altLang="zh-CN" sz="1400">
                <a:latin typeface="微软雅黑" panose="020B0503020204020204" pitchFamily="34" charset="-122"/>
                <a:ea typeface="微软雅黑" panose="020B0503020204020204" pitchFamily="34" charset="-122"/>
              </a:rPr>
              <a:t>IoC</a:t>
            </a:r>
            <a:r>
              <a:rPr lang="zh-CN" altLang="en-US" sz="1400">
                <a:latin typeface="微软雅黑" panose="020B0503020204020204" pitchFamily="34" charset="-122"/>
                <a:ea typeface="微软雅黑" panose="020B0503020204020204" pitchFamily="34" charset="-122"/>
              </a:rPr>
              <a:t>容器，其他功能组件以插件形式进行扩展，并且与</a:t>
            </a:r>
            <a:r>
              <a:rPr lang="en-US" altLang="zh-CN" sz="1400">
                <a:latin typeface="微软雅黑" panose="020B0503020204020204" pitchFamily="34" charset="-122"/>
                <a:ea typeface="微软雅黑" panose="020B0503020204020204" pitchFamily="34" charset="-122"/>
              </a:rPr>
              <a:t>springcloud</a:t>
            </a:r>
            <a:r>
              <a:rPr lang="zh-CN" altLang="en-US" sz="1400">
                <a:latin typeface="微软雅黑" panose="020B0503020204020204" pitchFamily="34" charset="-122"/>
                <a:ea typeface="微软雅黑" panose="020B0503020204020204" pitchFamily="34" charset="-122"/>
              </a:rPr>
              <a:t>中的</a:t>
            </a:r>
            <a:r>
              <a:rPr lang="en-US" altLang="zh-CN" sz="1400">
                <a:latin typeface="微软雅黑" panose="020B0503020204020204" pitchFamily="34" charset="-122"/>
                <a:ea typeface="微软雅黑" panose="020B0503020204020204" pitchFamily="34" charset="-122"/>
              </a:rPr>
              <a:t>feign</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stream</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bus</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webflux</a:t>
            </a:r>
            <a:r>
              <a:rPr lang="zh-CN" altLang="en-US" sz="1400">
                <a:latin typeface="微软雅黑" panose="020B0503020204020204" pitchFamily="34" charset="-122"/>
                <a:ea typeface="微软雅黑" panose="020B0503020204020204" pitchFamily="34" charset="-122"/>
              </a:rPr>
              <a:t>组件进行集成，完成与</a:t>
            </a:r>
            <a:r>
              <a:rPr lang="en-US" altLang="zh-CN" sz="1400">
                <a:latin typeface="微软雅黑" panose="020B0503020204020204" pitchFamily="34" charset="-122"/>
                <a:ea typeface="微软雅黑" panose="020B0503020204020204" pitchFamily="34" charset="-122"/>
              </a:rPr>
              <a:t>MSB</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MCC</a:t>
            </a:r>
            <a:r>
              <a:rPr lang="zh-CN" altLang="en-US" sz="1400">
                <a:latin typeface="微软雅黑" panose="020B0503020204020204" pitchFamily="34" charset="-122"/>
                <a:ea typeface="微软雅黑" panose="020B0503020204020204" pitchFamily="34" charset="-122"/>
              </a:rPr>
              <a:t>以及</a:t>
            </a:r>
            <a:r>
              <a:rPr lang="en-US" altLang="zh-CN" sz="1400">
                <a:latin typeface="微软雅黑" panose="020B0503020204020204" pitchFamily="34" charset="-122"/>
                <a:ea typeface="微软雅黑" panose="020B0503020204020204" pitchFamily="34" charset="-122"/>
              </a:rPr>
              <a:t>PaaS</a:t>
            </a:r>
            <a:r>
              <a:rPr lang="zh-CN" altLang="en-US" sz="1400">
                <a:latin typeface="微软雅黑" panose="020B0503020204020204" pitchFamily="34" charset="-122"/>
                <a:ea typeface="微软雅黑" panose="020B0503020204020204" pitchFamily="34" charset="-122"/>
              </a:rPr>
              <a:t>各中间件的融合，同时对服务网格（</a:t>
            </a:r>
            <a:r>
              <a:rPr lang="en-US" altLang="zh-CN" sz="1400">
                <a:latin typeface="微软雅黑" panose="020B0503020204020204" pitchFamily="34" charset="-122"/>
                <a:ea typeface="微软雅黑" panose="020B0503020204020204" pitchFamily="34" charset="-122"/>
              </a:rPr>
              <a:t>Service Mesh</a:t>
            </a:r>
            <a:r>
              <a:rPr lang="zh-CN" altLang="en-US" sz="1400">
                <a:latin typeface="微软雅黑" panose="020B0503020204020204" pitchFamily="34" charset="-122"/>
                <a:ea typeface="微软雅黑" panose="020B0503020204020204" pitchFamily="34" charset="-122"/>
              </a:rPr>
              <a:t>）进行开发的支持</a:t>
            </a:r>
            <a:endParaRPr lang="zh-CN" altLang="en-US" sz="1400">
              <a:latin typeface="微软雅黑" panose="020B0503020204020204" pitchFamily="34" charset="-122"/>
              <a:ea typeface="微软雅黑" panose="020B0503020204020204" pitchFamily="34" charset="-122"/>
            </a:endParaRPr>
          </a:p>
        </p:txBody>
      </p:sp>
      <p:sp>
        <p:nvSpPr>
          <p:cNvPr id="7" name="矩形 6"/>
          <p:cNvSpPr/>
          <p:nvPr/>
        </p:nvSpPr>
        <p:spPr>
          <a:xfrm>
            <a:off x="589280" y="1723390"/>
            <a:ext cx="5469890" cy="2331085"/>
          </a:xfrm>
          <a:prstGeom prst="rect">
            <a:avLst/>
          </a:prstGeom>
          <a:solidFill>
            <a:srgbClr val="F2E6B4">
              <a:alpha val="57000"/>
            </a:srgbClr>
          </a:solidFill>
          <a:ln w="9525" cap="flat" cmpd="sng" algn="ctr">
            <a:solidFill>
              <a:schemeClr val="tx1"/>
            </a:solidFill>
            <a:prstDash val="sysDash"/>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2431415" y="2627630"/>
            <a:ext cx="1564640" cy="521970"/>
          </a:xfrm>
          <a:prstGeom prst="rect">
            <a:avLst/>
          </a:prstGeom>
          <a:noFill/>
        </p:spPr>
        <p:txBody>
          <a:bodyPr wrap="square" rtlCol="0">
            <a:spAutoFit/>
          </a:bodyPr>
          <a:p>
            <a:pPr algn="ctr"/>
            <a:r>
              <a:rPr lang="en-US" altLang="zh-CN" sz="2800">
                <a:latin typeface="+mj-ea"/>
                <a:ea typeface="+mj-ea"/>
              </a:rPr>
              <a:t>ADF</a:t>
            </a:r>
            <a:endParaRPr lang="en-US" altLang="zh-CN" sz="2800">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20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4"/>
          <p:cNvSpPr>
            <a:spLocks noGrp="1"/>
          </p:cNvSpPr>
          <p:nvPr>
            <p:ph type="title"/>
          </p:nvPr>
        </p:nvSpPr>
        <p:spPr>
          <a:xfrm>
            <a:off x="313055" y="127080"/>
            <a:ext cx="8516938" cy="721519"/>
          </a:xfrm>
        </p:spPr>
        <p:txBody>
          <a:bodyPr/>
          <a:lstStyle/>
          <a:p>
            <a:pPr eaLnBrk="1" hangingPunct="1"/>
            <a:r>
              <a:rPr lang="en-US" altLang="zh-CN" dirty="0">
                <a:solidFill>
                  <a:srgbClr val="008ED3"/>
                </a:solidFill>
                <a:latin typeface="微软雅黑" panose="020B0503020204020204" pitchFamily="34" charset="-122"/>
                <a:sym typeface="Arial" panose="020B0604020202020204"/>
              </a:rPr>
              <a:t>DexCloud-MCC:</a:t>
            </a:r>
            <a:r>
              <a:rPr lang="zh-CN" altLang="zh-CN" dirty="0">
                <a:solidFill>
                  <a:srgbClr val="008ED3"/>
                </a:solidFill>
                <a:latin typeface="微软雅黑" panose="020B0503020204020204" pitchFamily="34" charset="-122"/>
                <a:sym typeface="Arial" panose="020B0604020202020204"/>
              </a:rPr>
              <a:t>微服务管控中心</a:t>
            </a:r>
            <a:endParaRPr lang="zh-CN" altLang="zh-CN" dirty="0" smtClean="0">
              <a:solidFill>
                <a:srgbClr val="008ED3"/>
              </a:solidFill>
              <a:latin typeface="微软雅黑" panose="020B0503020204020204" pitchFamily="34" charset="-122"/>
              <a:sym typeface="Arial" panose="020B0604020202020204"/>
            </a:endParaRPr>
          </a:p>
        </p:txBody>
      </p:sp>
      <p:sp>
        <p:nvSpPr>
          <p:cNvPr id="13" name="圆角矩形 12"/>
          <p:cNvSpPr/>
          <p:nvPr/>
        </p:nvSpPr>
        <p:spPr>
          <a:xfrm>
            <a:off x="3259455" y="554990"/>
            <a:ext cx="4351020" cy="649605"/>
          </a:xfrm>
          <a:prstGeom prst="roundRect">
            <a:avLst/>
          </a:prstGeom>
          <a:solidFill>
            <a:schemeClr val="tx2">
              <a:lumMod val="20000"/>
              <a:lumOff val="80000"/>
            </a:schemeClr>
          </a:solidFill>
          <a:ln w="31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5" name="文本框 14"/>
          <p:cNvSpPr txBox="1"/>
          <p:nvPr/>
        </p:nvSpPr>
        <p:spPr>
          <a:xfrm>
            <a:off x="3319780" y="685165"/>
            <a:ext cx="4290695" cy="337185"/>
          </a:xfrm>
          <a:prstGeom prst="rect">
            <a:avLst/>
          </a:prstGeom>
          <a:noFill/>
        </p:spPr>
        <p:txBody>
          <a:bodyPr wrap="square" rtlCol="0">
            <a:spAutoFit/>
          </a:bodyPr>
          <a:p>
            <a:r>
              <a:rPr lang="zh-CN" altLang="en-US" sz="1600">
                <a:latin typeface="+mj-ea"/>
                <a:ea typeface="+mj-ea"/>
              </a:rPr>
              <a:t>提供易用的</a:t>
            </a:r>
            <a:r>
              <a:rPr lang="en-US" altLang="zh-CN" sz="1600">
                <a:latin typeface="+mj-ea"/>
                <a:ea typeface="+mj-ea"/>
              </a:rPr>
              <a:t>UI</a:t>
            </a:r>
            <a:r>
              <a:rPr lang="zh-CN" altLang="en-US" sz="1600">
                <a:latin typeface="+mj-ea"/>
                <a:ea typeface="+mj-ea"/>
              </a:rPr>
              <a:t>界面完成微服务应用蓝图的设计</a:t>
            </a:r>
            <a:endParaRPr lang="zh-CN" altLang="en-US" sz="1600">
              <a:latin typeface="+mj-ea"/>
              <a:ea typeface="+mj-ea"/>
            </a:endParaRPr>
          </a:p>
        </p:txBody>
      </p:sp>
      <p:sp>
        <p:nvSpPr>
          <p:cNvPr id="17" name="圆角矩形 16"/>
          <p:cNvSpPr/>
          <p:nvPr/>
        </p:nvSpPr>
        <p:spPr>
          <a:xfrm>
            <a:off x="3259455" y="1332865"/>
            <a:ext cx="4433570" cy="1055370"/>
          </a:xfrm>
          <a:prstGeom prst="roundRect">
            <a:avLst/>
          </a:prstGeom>
          <a:solidFill>
            <a:schemeClr val="tx2">
              <a:lumMod val="20000"/>
              <a:lumOff val="80000"/>
            </a:schemeClr>
          </a:solidFill>
          <a:ln w="31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9" name="文本框 18"/>
          <p:cNvSpPr txBox="1"/>
          <p:nvPr/>
        </p:nvSpPr>
        <p:spPr>
          <a:xfrm>
            <a:off x="3331210" y="1421765"/>
            <a:ext cx="4290695" cy="829945"/>
          </a:xfrm>
          <a:prstGeom prst="rect">
            <a:avLst/>
          </a:prstGeom>
          <a:noFill/>
        </p:spPr>
        <p:txBody>
          <a:bodyPr wrap="square" rtlCol="0">
            <a:spAutoFit/>
          </a:bodyPr>
          <a:p>
            <a:r>
              <a:rPr lang="zh-CN" altLang="en-US" sz="1600">
                <a:latin typeface="+mj-ea"/>
                <a:ea typeface="+mj-ea"/>
              </a:rPr>
              <a:t>由</a:t>
            </a:r>
            <a:r>
              <a:rPr lang="en-US" altLang="zh-CN" sz="1600">
                <a:latin typeface="+mj-ea"/>
                <a:ea typeface="+mj-ea"/>
              </a:rPr>
              <a:t>OKI</a:t>
            </a:r>
            <a:r>
              <a:rPr lang="zh-CN" altLang="en-US" sz="1600">
                <a:latin typeface="+mj-ea"/>
                <a:ea typeface="+mj-ea"/>
              </a:rPr>
              <a:t>实现微服务应用提供安装支持</a:t>
            </a:r>
            <a:endParaRPr lang="zh-CN" altLang="en-US" sz="1600">
              <a:latin typeface="+mj-ea"/>
              <a:ea typeface="+mj-ea"/>
            </a:endParaRPr>
          </a:p>
          <a:p>
            <a:r>
              <a:rPr lang="zh-CN" altLang="en-US" sz="1600">
                <a:latin typeface="+mj-ea"/>
                <a:ea typeface="+mj-ea"/>
              </a:rPr>
              <a:t>由</a:t>
            </a:r>
            <a:r>
              <a:rPr lang="en-US" altLang="zh-CN" sz="1600">
                <a:latin typeface="+mj-ea"/>
                <a:ea typeface="+mj-ea"/>
              </a:rPr>
              <a:t>ConfCenter</a:t>
            </a:r>
            <a:r>
              <a:rPr lang="zh-CN" altLang="zh-CN" sz="1600">
                <a:latin typeface="+mj-ea"/>
                <a:ea typeface="+mj-ea"/>
              </a:rPr>
              <a:t>提供微服务的配置中心</a:t>
            </a:r>
            <a:endParaRPr lang="zh-CN" altLang="en-US" sz="1600">
              <a:latin typeface="+mj-ea"/>
              <a:ea typeface="+mj-ea"/>
            </a:endParaRPr>
          </a:p>
          <a:p>
            <a:r>
              <a:rPr lang="zh-CN" altLang="en-US" sz="1600">
                <a:latin typeface="+mj-ea"/>
                <a:ea typeface="+mj-ea"/>
              </a:rPr>
              <a:t>由</a:t>
            </a:r>
            <a:r>
              <a:rPr lang="en-US" altLang="zh-CN" sz="1600">
                <a:latin typeface="+mj-ea"/>
                <a:ea typeface="+mj-ea"/>
              </a:rPr>
              <a:t>CLAMP</a:t>
            </a:r>
            <a:r>
              <a:rPr lang="zh-CN" altLang="en-US" sz="1600">
                <a:latin typeface="+mj-ea"/>
                <a:ea typeface="+mj-ea"/>
              </a:rPr>
              <a:t>实现</a:t>
            </a:r>
            <a:r>
              <a:rPr lang="en-US" altLang="zh-CN" sz="1600">
                <a:latin typeface="+mj-ea"/>
                <a:ea typeface="+mj-ea"/>
              </a:rPr>
              <a:t>COMPA</a:t>
            </a:r>
            <a:r>
              <a:rPr lang="zh-CN" altLang="en-US" sz="1600">
                <a:latin typeface="+mj-ea"/>
                <a:ea typeface="+mj-ea"/>
              </a:rPr>
              <a:t>的闭环监控</a:t>
            </a:r>
            <a:endParaRPr lang="zh-CN" altLang="en-US" sz="1600">
              <a:latin typeface="+mj-ea"/>
              <a:ea typeface="+mj-ea"/>
            </a:endParaRPr>
          </a:p>
        </p:txBody>
      </p:sp>
      <p:sp>
        <p:nvSpPr>
          <p:cNvPr id="20" name="圆角矩形 19"/>
          <p:cNvSpPr/>
          <p:nvPr/>
        </p:nvSpPr>
        <p:spPr>
          <a:xfrm>
            <a:off x="3265805" y="2465705"/>
            <a:ext cx="4433570" cy="1780540"/>
          </a:xfrm>
          <a:prstGeom prst="roundRect">
            <a:avLst/>
          </a:prstGeom>
          <a:solidFill>
            <a:schemeClr val="tx2">
              <a:lumMod val="20000"/>
              <a:lumOff val="80000"/>
            </a:schemeClr>
          </a:solidFill>
          <a:ln w="31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21" name="文本框 20"/>
          <p:cNvSpPr txBox="1"/>
          <p:nvPr/>
        </p:nvSpPr>
        <p:spPr>
          <a:xfrm>
            <a:off x="3265805" y="2785745"/>
            <a:ext cx="4361815" cy="1322070"/>
          </a:xfrm>
          <a:prstGeom prst="rect">
            <a:avLst/>
          </a:prstGeom>
          <a:noFill/>
        </p:spPr>
        <p:txBody>
          <a:bodyPr wrap="square" rtlCol="0">
            <a:spAutoFit/>
          </a:bodyPr>
          <a:p>
            <a:r>
              <a:rPr lang="en-US" altLang="zh-CN" sz="1600">
                <a:latin typeface="+mj-ea"/>
                <a:ea typeface="+mj-ea"/>
                <a:sym typeface="+mn-ea"/>
              </a:rPr>
              <a:t>由Istio controller实现对服务网格（Service Mesh）的管理，提供路由规则，通信监控和认证授权等相关功能</a:t>
            </a:r>
            <a:endParaRPr lang="zh-CN" altLang="en-US" sz="1600">
              <a:latin typeface="+mj-ea"/>
              <a:ea typeface="+mj-ea"/>
            </a:endParaRPr>
          </a:p>
          <a:p>
            <a:r>
              <a:rPr lang="zh-CN" altLang="en-US" sz="1600">
                <a:latin typeface="+mj-ea"/>
                <a:ea typeface="+mj-ea"/>
              </a:rPr>
              <a:t>由</a:t>
            </a:r>
            <a:r>
              <a:rPr lang="en-US" altLang="zh-CN" sz="1600">
                <a:latin typeface="+mj-ea"/>
                <a:ea typeface="+mj-ea"/>
              </a:rPr>
              <a:t>Monitor</a:t>
            </a:r>
            <a:r>
              <a:rPr lang="zh-CN" altLang="en-US" sz="1600">
                <a:latin typeface="+mj-ea"/>
                <a:ea typeface="+mj-ea"/>
              </a:rPr>
              <a:t>实现微服务的运行监控</a:t>
            </a:r>
            <a:endParaRPr lang="zh-CN" altLang="en-US" sz="1600">
              <a:latin typeface="+mj-ea"/>
              <a:ea typeface="+mj-ea"/>
            </a:endParaRPr>
          </a:p>
          <a:p>
            <a:r>
              <a:rPr lang="zh-CN" altLang="en-US" sz="1600">
                <a:latin typeface="+mj-ea"/>
                <a:ea typeface="+mj-ea"/>
              </a:rPr>
              <a:t>由</a:t>
            </a:r>
            <a:r>
              <a:rPr lang="en-US" altLang="zh-CN" sz="1600">
                <a:latin typeface="+mj-ea"/>
                <a:ea typeface="+mj-ea"/>
              </a:rPr>
              <a:t>SmartSight</a:t>
            </a:r>
            <a:r>
              <a:rPr lang="zh-CN" altLang="en-US" sz="1600">
                <a:latin typeface="+mj-ea"/>
                <a:ea typeface="+mj-ea"/>
              </a:rPr>
              <a:t>实现微服务调用链监控</a:t>
            </a:r>
            <a:endParaRPr lang="zh-CN" altLang="en-US" sz="1600">
              <a:latin typeface="+mj-ea"/>
              <a:ea typeface="+mj-ea"/>
            </a:endParaRPr>
          </a:p>
        </p:txBody>
      </p:sp>
      <p:sp>
        <p:nvSpPr>
          <p:cNvPr id="2" name="矩形 1"/>
          <p:cNvSpPr/>
          <p:nvPr/>
        </p:nvSpPr>
        <p:spPr>
          <a:xfrm>
            <a:off x="824865" y="579755"/>
            <a:ext cx="1344295" cy="4034155"/>
          </a:xfrm>
          <a:prstGeom prst="rect">
            <a:avLst/>
          </a:prstGeom>
          <a:solidFill>
            <a:schemeClr val="bg1"/>
          </a:solidFill>
          <a:ln w="28575" cmpd="sng">
            <a:solidFill>
              <a:srgbClr val="0070C0"/>
            </a:solidFill>
            <a:prstDash val="solid"/>
          </a:ln>
        </p:spPr>
        <p:style>
          <a:lnRef idx="1">
            <a:schemeClr val="accent1"/>
          </a:lnRef>
          <a:fillRef idx="3">
            <a:schemeClr val="accent1"/>
          </a:fillRef>
          <a:effectRef idx="2">
            <a:schemeClr val="accent1"/>
          </a:effectRef>
          <a:fontRef idx="minor">
            <a:schemeClr val="lt1"/>
          </a:fontRef>
        </p:style>
        <p:txBody>
          <a:bodyPr rtlCol="0" anchor="b" anchorCtr="1"/>
          <a:p>
            <a:pPr algn="ctr" defTabSz="457200">
              <a:buFontTx/>
              <a:buNone/>
            </a:pPr>
            <a:r>
              <a:rPr lang="en-US" altLang="zh-CN" sz="1400" b="1" dirty="0" smtClean="0">
                <a:solidFill>
                  <a:srgbClr val="C00000"/>
                </a:solidFill>
                <a:latin typeface="微软雅黑" panose="020B0503020204020204" pitchFamily="34" charset="-122"/>
                <a:ea typeface="微软雅黑" panose="020B0503020204020204" pitchFamily="34" charset="-122"/>
              </a:rPr>
              <a:t>DexMCC</a:t>
            </a:r>
            <a:endParaRPr lang="en-US" altLang="zh-CN" sz="1400" b="1" dirty="0" smtClean="0">
              <a:solidFill>
                <a:srgbClr val="C00000"/>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892175" y="628650"/>
            <a:ext cx="1231900" cy="562610"/>
            <a:chOff x="8114" y="2071"/>
            <a:chExt cx="1940" cy="724"/>
          </a:xfrm>
        </p:grpSpPr>
        <p:sp>
          <p:nvSpPr>
            <p:cNvPr id="12" name="圆角矩形 11"/>
            <p:cNvSpPr/>
            <p:nvPr/>
          </p:nvSpPr>
          <p:spPr>
            <a:xfrm>
              <a:off x="8114" y="2071"/>
              <a:ext cx="1940" cy="724"/>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tIns="17780" rtlCol="0" anchor="t" anchorCtr="0"/>
            <a:p>
              <a:pPr algn="ctr" defTabSz="457200">
                <a:buFontTx/>
                <a:buNone/>
              </a:pPr>
              <a:r>
                <a:rPr lang="zh-CN" altLang="en-US" sz="1000" b="1" dirty="0" smtClean="0">
                  <a:solidFill>
                    <a:prstClr val="white"/>
                  </a:solidFill>
                  <a:latin typeface="微软雅黑" panose="020B0503020204020204" pitchFamily="34" charset="-122"/>
                  <a:ea typeface="微软雅黑" panose="020B0503020204020204" pitchFamily="34" charset="-122"/>
                </a:rPr>
                <a:t>应用设计</a:t>
              </a:r>
              <a:endParaRPr lang="zh-CN" altLang="en-US" sz="1000" b="1" dirty="0" smtClean="0">
                <a:solidFill>
                  <a:prstClr val="white"/>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8373" y="2428"/>
              <a:ext cx="1457" cy="224"/>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vertOverflow="overflow" horzOverflow="overflow" vert="horz" wrap="square" numCol="1" spcCol="0" rtlCol="0" fromWordArt="0" anchor="ctr" anchorCtr="0" forceAA="0" compatLnSpc="1">
              <a:noAutofit/>
            </a:bodyPr>
            <a:p>
              <a:pPr algn="ctr" defTabSz="457200"/>
              <a:r>
                <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rPr>
                <a:t>APDS</a:t>
              </a:r>
              <a:endPar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endParaRPr>
            </a:p>
          </p:txBody>
        </p:sp>
      </p:grpSp>
      <p:grpSp>
        <p:nvGrpSpPr>
          <p:cNvPr id="31" name="组合 30"/>
          <p:cNvGrpSpPr/>
          <p:nvPr/>
        </p:nvGrpSpPr>
        <p:grpSpPr>
          <a:xfrm>
            <a:off x="892175" y="1322705"/>
            <a:ext cx="1231900" cy="1134110"/>
            <a:chOff x="8111" y="3051"/>
            <a:chExt cx="1940" cy="1553"/>
          </a:xfrm>
        </p:grpSpPr>
        <p:sp>
          <p:nvSpPr>
            <p:cNvPr id="32" name="圆角矩形 31"/>
            <p:cNvSpPr/>
            <p:nvPr/>
          </p:nvSpPr>
          <p:spPr>
            <a:xfrm>
              <a:off x="8111" y="3051"/>
              <a:ext cx="1940" cy="1553"/>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wrap="none" tIns="17780" bIns="36195" rtlCol="0" anchor="t" anchorCtr="0"/>
            <a:p>
              <a:pPr algn="ctr" defTabSz="457200"/>
              <a:r>
                <a:rPr lang="zh-CN" altLang="en-US" sz="1000" b="1" dirty="0" smtClean="0">
                  <a:solidFill>
                    <a:prstClr val="white"/>
                  </a:solidFill>
                  <a:latin typeface="微软雅黑" panose="020B0503020204020204" pitchFamily="34" charset="-122"/>
                  <a:ea typeface="微软雅黑" panose="020B0503020204020204" pitchFamily="34" charset="-122"/>
                </a:rPr>
                <a:t>系统管理</a:t>
              </a:r>
              <a:r>
                <a:rPr lang="en-US" altLang="zh-CN" sz="1000" b="1" dirty="0" smtClean="0">
                  <a:solidFill>
                    <a:prstClr val="white"/>
                  </a:solidFill>
                  <a:latin typeface="微软雅黑" panose="020B0503020204020204" pitchFamily="34" charset="-122"/>
                  <a:ea typeface="微软雅黑" panose="020B0503020204020204" pitchFamily="34" charset="-122"/>
                </a:rPr>
                <a:t> </a:t>
              </a:r>
              <a:endParaRPr lang="en-US" altLang="zh-CN" sz="1000" b="1" dirty="0" smtClean="0">
                <a:solidFill>
                  <a:prstClr val="white"/>
                </a:solidFill>
                <a:latin typeface="微软雅黑" panose="020B0503020204020204" pitchFamily="34" charset="-122"/>
                <a:ea typeface="微软雅黑" panose="020B0503020204020204" pitchFamily="34" charset="-122"/>
              </a:endParaRPr>
            </a:p>
          </p:txBody>
        </p:sp>
        <p:sp>
          <p:nvSpPr>
            <p:cNvPr id="33" name="圆角矩形 32"/>
            <p:cNvSpPr/>
            <p:nvPr/>
          </p:nvSpPr>
          <p:spPr>
            <a:xfrm>
              <a:off x="8359" y="3764"/>
              <a:ext cx="1457" cy="291"/>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rtlCol="0" anchor="ctr"/>
            <a:p>
              <a:pPr algn="ctr" defTabSz="457200">
                <a:buFontTx/>
                <a:buNone/>
              </a:pPr>
              <a:r>
                <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rPr>
                <a:t>Confcenter</a:t>
              </a:r>
              <a:endPar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34" name="圆角矩形 33"/>
            <p:cNvSpPr/>
            <p:nvPr/>
          </p:nvSpPr>
          <p:spPr>
            <a:xfrm>
              <a:off x="8359" y="3442"/>
              <a:ext cx="1457" cy="255"/>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vertOverflow="overflow" horzOverflow="overflow" vert="horz" wrap="square" numCol="1" spcCol="0" rtlCol="0" fromWordArt="0" anchor="ctr" anchorCtr="0" forceAA="0" compatLnSpc="1">
              <a:noAutofit/>
            </a:bodyPr>
            <a:p>
              <a:pPr algn="ctr" defTabSz="457200"/>
              <a:r>
                <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rPr>
                <a:t>OKI</a:t>
              </a:r>
              <a:endPar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endParaRPr>
            </a:p>
          </p:txBody>
        </p:sp>
        <p:sp>
          <p:nvSpPr>
            <p:cNvPr id="35" name="圆角矩形 34"/>
            <p:cNvSpPr/>
            <p:nvPr/>
          </p:nvSpPr>
          <p:spPr>
            <a:xfrm>
              <a:off x="8359" y="4121"/>
              <a:ext cx="1457" cy="291"/>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FontTx/>
              </a:pPr>
              <a:r>
                <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rPr>
                <a:t>CLAMP</a:t>
              </a:r>
              <a:endPar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endParaRPr>
            </a:p>
          </p:txBody>
        </p:sp>
      </p:grpSp>
      <p:grpSp>
        <p:nvGrpSpPr>
          <p:cNvPr id="36" name="组合 35"/>
          <p:cNvGrpSpPr/>
          <p:nvPr/>
        </p:nvGrpSpPr>
        <p:grpSpPr>
          <a:xfrm>
            <a:off x="892175" y="2527935"/>
            <a:ext cx="1231900" cy="1539240"/>
            <a:chOff x="8114" y="4275"/>
            <a:chExt cx="1940" cy="3083"/>
          </a:xfrm>
        </p:grpSpPr>
        <p:grpSp>
          <p:nvGrpSpPr>
            <p:cNvPr id="37" name="组合 36"/>
            <p:cNvGrpSpPr/>
            <p:nvPr/>
          </p:nvGrpSpPr>
          <p:grpSpPr>
            <a:xfrm>
              <a:off x="8114" y="4275"/>
              <a:ext cx="1940" cy="3083"/>
              <a:chOff x="8114" y="4443"/>
              <a:chExt cx="1940" cy="3083"/>
            </a:xfrm>
          </p:grpSpPr>
          <p:sp>
            <p:nvSpPr>
              <p:cNvPr id="38" name="圆角矩形 37"/>
              <p:cNvSpPr/>
              <p:nvPr/>
            </p:nvSpPr>
            <p:spPr>
              <a:xfrm>
                <a:off x="8114" y="4443"/>
                <a:ext cx="1940" cy="3083"/>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wrap="none" tIns="36195" rtlCol="0" anchor="t" anchorCtr="0"/>
              <a:p>
                <a:pPr algn="ctr" defTabSz="457200"/>
                <a:r>
                  <a:rPr lang="en-US" altLang="zh-CN" sz="1000" b="1" dirty="0" smtClean="0">
                    <a:solidFill>
                      <a:prstClr val="white"/>
                    </a:solidFill>
                    <a:latin typeface="微软雅黑" panose="020B0503020204020204" pitchFamily="34" charset="-122"/>
                    <a:ea typeface="微软雅黑" panose="020B0503020204020204" pitchFamily="34" charset="-122"/>
                  </a:rPr>
                  <a:t>服务监控</a:t>
                </a:r>
                <a:endParaRPr lang="zh-CN" altLang="en-US" sz="1000" b="1" dirty="0" smtClean="0">
                  <a:solidFill>
                    <a:prstClr val="white"/>
                  </a:solidFill>
                  <a:latin typeface="微软雅黑" panose="020B0503020204020204" pitchFamily="34" charset="-122"/>
                  <a:ea typeface="微软雅黑" panose="020B0503020204020204" pitchFamily="34" charset="-122"/>
                </a:endParaRPr>
              </a:p>
            </p:txBody>
          </p:sp>
          <p:sp>
            <p:nvSpPr>
              <p:cNvPr id="39" name="圆角矩形 38"/>
              <p:cNvSpPr/>
              <p:nvPr/>
            </p:nvSpPr>
            <p:spPr>
              <a:xfrm>
                <a:off x="8338" y="6746"/>
                <a:ext cx="1458" cy="515"/>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wrap="none" rtlCol="0" anchor="ctr"/>
              <a:p>
                <a:pPr algn="ctr" defTabSz="457200">
                  <a:buFont typeface="Arial" panose="020B0604020202020204" pitchFamily="34" charset="0"/>
                  <a:buNone/>
                </a:pPr>
                <a:r>
                  <a:rPr lang="en-US" sz="800" b="1" dirty="0" err="1" smtClean="0">
                    <a:solidFill>
                      <a:prstClr val="black">
                        <a:lumMod val="95000"/>
                        <a:lumOff val="5000"/>
                      </a:prstClr>
                    </a:solidFill>
                    <a:latin typeface="微软雅黑" panose="020B0503020204020204" pitchFamily="34" charset="-122"/>
                    <a:ea typeface="微软雅黑" panose="020B0503020204020204" pitchFamily="34" charset="-122"/>
                    <a:sym typeface="+mn-ea"/>
                  </a:rPr>
                  <a:t>SmartSight</a:t>
                </a:r>
                <a:endPar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endParaRPr>
              </a:p>
            </p:txBody>
          </p:sp>
        </p:grpSp>
        <p:sp>
          <p:nvSpPr>
            <p:cNvPr id="40" name="圆角矩形 39"/>
            <p:cNvSpPr/>
            <p:nvPr/>
          </p:nvSpPr>
          <p:spPr>
            <a:xfrm>
              <a:off x="8338" y="5826"/>
              <a:ext cx="1457" cy="457"/>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vertOverflow="overflow" horzOverflow="overflow" vert="horz" wrap="none" numCol="1" spcCol="0" rtlCol="0" fromWordArt="0" anchor="ctr" anchorCtr="0" forceAA="0" compatLnSpc="1">
              <a:noAutofit/>
            </a:bodyPr>
            <a:p>
              <a:pPr lvl="0" algn="ctr" defTabSz="457200"/>
              <a:r>
                <a:rPr lang="en-US" sz="800" b="1" dirty="0" err="1" smtClean="0">
                  <a:solidFill>
                    <a:prstClr val="black">
                      <a:lumMod val="95000"/>
                      <a:lumOff val="5000"/>
                    </a:prstClr>
                  </a:solidFill>
                  <a:latin typeface="微软雅黑" panose="020B0503020204020204" pitchFamily="34" charset="-122"/>
                  <a:ea typeface="微软雅黑" panose="020B0503020204020204" pitchFamily="34" charset="-122"/>
                  <a:sym typeface="+mn-ea"/>
                </a:rPr>
                <a:t>Monitor</a:t>
              </a:r>
              <a:endParaRPr lang="en-US" sz="800" b="1" dirty="0" err="1" smtClean="0">
                <a:solidFill>
                  <a:prstClr val="black">
                    <a:lumMod val="95000"/>
                    <a:lumOff val="5000"/>
                  </a:prstClr>
                </a:solidFill>
                <a:latin typeface="微软雅黑" panose="020B0503020204020204" pitchFamily="34" charset="-122"/>
                <a:ea typeface="微软雅黑" panose="020B0503020204020204" pitchFamily="34" charset="-122"/>
                <a:sym typeface="+mn-ea"/>
              </a:endParaRPr>
            </a:p>
          </p:txBody>
        </p:sp>
      </p:grpSp>
      <p:sp>
        <p:nvSpPr>
          <p:cNvPr id="46" name="圆角矩形 45"/>
          <p:cNvSpPr/>
          <p:nvPr/>
        </p:nvSpPr>
        <p:spPr>
          <a:xfrm>
            <a:off x="1038860" y="2942590"/>
            <a:ext cx="925195" cy="227965"/>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vertOverflow="overflow" horzOverflow="overflow" vert="horz" wrap="none" numCol="1" spcCol="0" rtlCol="0" fromWordArt="0" anchor="ctr" anchorCtr="0" forceAA="0" compatLnSpc="1">
            <a:noAutofit/>
          </a:bodyPr>
          <a:p>
            <a:pPr lvl="0" algn="ctr" defTabSz="457200"/>
            <a:r>
              <a:rPr lang="en-US" sz="800" b="1" dirty="0" err="1" smtClean="0">
                <a:solidFill>
                  <a:prstClr val="black">
                    <a:lumMod val="95000"/>
                    <a:lumOff val="5000"/>
                  </a:prstClr>
                </a:solidFill>
                <a:latin typeface="微软雅黑" panose="020B0503020204020204" pitchFamily="34" charset="-122"/>
                <a:ea typeface="微软雅黑" panose="020B0503020204020204" pitchFamily="34" charset="-122"/>
                <a:sym typeface="+mn-ea"/>
              </a:rPr>
              <a:t>Istio controller</a:t>
            </a:r>
            <a:endParaRPr lang="en-US" sz="800" b="1" dirty="0" err="1" smtClean="0">
              <a:solidFill>
                <a:prstClr val="black">
                  <a:lumMod val="95000"/>
                  <a:lumOff val="5000"/>
                </a:prstClr>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3" presetClass="entr" presetSubtype="10" fill="hold" grpId="1"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grpId="1"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linds(horizontal)">
                                      <p:cBhvr>
                                        <p:cTn id="24" dur="500"/>
                                        <p:tgtEl>
                                          <p:spTgt spid="1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linds(horizontal)">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5" grpId="0"/>
      <p:bldP spid="13" grpId="1" bldLvl="0" animBg="1"/>
      <p:bldP spid="15" grpId="1"/>
      <p:bldP spid="17" grpId="0" bldLvl="0" animBg="1"/>
      <p:bldP spid="19" grpId="0"/>
      <p:bldP spid="20" grpId="0" bldLvl="0" animBg="1"/>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相关资源</a:t>
            </a:r>
            <a:endParaRPr lang="zh-CN" altLang="en-US"/>
          </a:p>
        </p:txBody>
      </p:sp>
      <p:sp>
        <p:nvSpPr>
          <p:cNvPr id="3" name="内容占位符 2"/>
          <p:cNvSpPr>
            <a:spLocks noGrp="1"/>
          </p:cNvSpPr>
          <p:nvPr>
            <p:ph sz="half" idx="1"/>
          </p:nvPr>
        </p:nvSpPr>
        <p:spPr>
          <a:xfrm>
            <a:off x="358775" y="1200150"/>
            <a:ext cx="8603615" cy="3189605"/>
          </a:xfrm>
        </p:spPr>
        <p:txBody>
          <a:bodyPr/>
          <a:p>
            <a:r>
              <a:rPr lang="en-US" altLang="zh-CN" sz="1600"/>
              <a:t>MSB wiki</a:t>
            </a:r>
            <a:r>
              <a:rPr lang="zh-CN" altLang="en-US" sz="1600"/>
              <a:t>：https://wiki.zte.com.cn/display/MSB/MSB</a:t>
            </a:r>
            <a:endParaRPr lang="zh-CN" altLang="en-US" sz="1600"/>
          </a:p>
          <a:p>
            <a:r>
              <a:rPr lang="en-US" altLang="zh-CN" sz="1600"/>
              <a:t>Dexcloud wiki</a:t>
            </a:r>
            <a:r>
              <a:rPr lang="zh-CN" altLang="en-US" sz="1600"/>
              <a:t>： https://wiki.zte.com.cn/display/OESGREFOMSA/OES-DexCloud</a:t>
            </a:r>
            <a:endParaRPr lang="zh-CN" altLang="en-US" sz="1600"/>
          </a:p>
          <a:p>
            <a:r>
              <a:rPr lang="en-US" altLang="zh-CN" sz="1600"/>
              <a:t>DexADF-Dropwizard wiki: https://wiki.zte.com.cn/display/javaAF/OCFS-Dropwizard</a:t>
            </a:r>
            <a:endParaRPr lang="en-US" altLang="zh-CN" sz="1600"/>
          </a:p>
          <a:p>
            <a:r>
              <a:rPr lang="en-US" altLang="zh-CN" sz="1600"/>
              <a:t>DexADF-Springboot wiki: https://wiki.zte.com.cn/pages/viewpage.action?pageId=189825888</a:t>
            </a:r>
            <a:endParaRPr lang="en-US" altLang="zh-CN"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谢谢！</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pPr eaLnBrk="1" hangingPunct="1"/>
            <a:r>
              <a:rPr lang="zh-CN" altLang="en-US" smtClean="0">
                <a:solidFill>
                  <a:srgbClr val="008FD4"/>
                </a:solidFill>
              </a:rPr>
              <a:t>目</a:t>
            </a:r>
            <a:r>
              <a:rPr lang="en-US" smtClean="0">
                <a:solidFill>
                  <a:srgbClr val="008FD4"/>
                </a:solidFill>
              </a:rPr>
              <a:t> </a:t>
            </a:r>
            <a:r>
              <a:rPr lang="zh-CN" altLang="en-US" smtClean="0">
                <a:solidFill>
                  <a:srgbClr val="008FD4"/>
                </a:solidFill>
              </a:rPr>
              <a:t>录</a:t>
            </a:r>
            <a:endParaRPr lang="en-US" smtClean="0">
              <a:solidFill>
                <a:srgbClr val="008FD4"/>
              </a:solidFill>
              <a:latin typeface="微软雅黑" panose="020B0503020204020204" pitchFamily="34" charset="-122"/>
            </a:endParaRPr>
          </a:p>
        </p:txBody>
      </p:sp>
      <p:sp>
        <p:nvSpPr>
          <p:cNvPr id="6146" name="Content Placeholder 2"/>
          <p:cNvSpPr>
            <a:spLocks noGrp="1" noChangeArrowheads="1"/>
          </p:cNvSpPr>
          <p:nvPr>
            <p:ph idx="1"/>
          </p:nvPr>
        </p:nvSpPr>
        <p:spPr>
          <a:prstGeom prst="rect">
            <a:avLst/>
          </a:prstGeom>
        </p:spPr>
        <p:txBody>
          <a:bodyPr/>
          <a:lstStyle/>
          <a:p>
            <a:pPr marL="0" indent="0" eaLnBrk="1" hangingPunct="1">
              <a:lnSpc>
                <a:spcPct val="130000"/>
              </a:lnSpc>
              <a:buFont typeface="Arial" panose="020B0604020202020204" pitchFamily="34" charset="0"/>
              <a:buNone/>
            </a:pPr>
            <a:r>
              <a:rPr lang="en-US" smtClean="0">
                <a:solidFill>
                  <a:srgbClr val="404040"/>
                </a:solidFill>
              </a:rPr>
              <a:t>dexcloud</a:t>
            </a:r>
            <a:endParaRPr lang="en-US" smtClean="0">
              <a:solidFill>
                <a:srgbClr val="404040"/>
              </a:solidFill>
            </a:endParaRPr>
          </a:p>
          <a:p>
            <a:pPr marL="0" indent="0" eaLnBrk="1" hangingPunct="1">
              <a:lnSpc>
                <a:spcPct val="130000"/>
              </a:lnSpc>
              <a:buFont typeface="Arial" panose="020B0604020202020204" pitchFamily="34" charset="0"/>
              <a:buNone/>
            </a:pPr>
            <a:r>
              <a:rPr lang="en-US" smtClean="0">
                <a:solidFill>
                  <a:srgbClr val="00B0F0"/>
                </a:solidFill>
              </a:rPr>
              <a:t>MSA</a:t>
            </a:r>
            <a:r>
              <a:rPr lang="zh-CN" smtClean="0">
                <a:solidFill>
                  <a:srgbClr val="00B0F0"/>
                </a:solidFill>
              </a:rPr>
              <a:t>基本概念介绍</a:t>
            </a:r>
            <a:endParaRPr lang="zh-CN" smtClean="0">
              <a:solidFill>
                <a:srgbClr val="404040"/>
              </a:solidFill>
            </a:endParaRPr>
          </a:p>
          <a:p>
            <a:pPr marL="0" indent="0" eaLnBrk="1" hangingPunct="1">
              <a:lnSpc>
                <a:spcPct val="130000"/>
              </a:lnSpc>
              <a:buFont typeface="Arial" panose="020B0604020202020204" pitchFamily="34" charset="0"/>
              <a:buNone/>
            </a:pPr>
            <a:r>
              <a:rPr lang="en-US" smtClean="0">
                <a:solidFill>
                  <a:srgbClr val="404040"/>
                </a:solidFill>
              </a:rPr>
              <a:t>Dexcloud</a:t>
            </a:r>
            <a:r>
              <a:rPr lang="zh-CN" altLang="en-US" smtClean="0">
                <a:solidFill>
                  <a:srgbClr val="404040"/>
                </a:solidFill>
              </a:rPr>
              <a:t>框架介绍</a:t>
            </a:r>
            <a:endParaRPr lang="en-US" smtClean="0">
              <a:solidFill>
                <a:srgbClr val="404040"/>
              </a:solidFill>
            </a:endParaRPr>
          </a:p>
          <a:p>
            <a:pPr marL="0" indent="0" eaLnBrk="1" hangingPunct="1">
              <a:lnSpc>
                <a:spcPct val="130000"/>
              </a:lnSpc>
            </a:pPr>
            <a:endParaRPr lang="en-US" smtClean="0">
              <a:solidFill>
                <a:srgbClr val="404040"/>
              </a:solidFill>
            </a:endParaRPr>
          </a:p>
          <a:p>
            <a:pPr marL="0" indent="0" eaLnBrk="1" hangingPunct="1">
              <a:lnSpc>
                <a:spcPct val="130000"/>
              </a:lnSpc>
            </a:pPr>
            <a:endParaRPr lang="en-US" smtClean="0">
              <a:solidFill>
                <a:srgbClr val="40404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标题 73"/>
          <p:cNvSpPr>
            <a:spLocks noGrp="1"/>
          </p:cNvSpPr>
          <p:nvPr>
            <p:ph type="title"/>
          </p:nvPr>
        </p:nvSpPr>
        <p:spPr/>
        <p:txBody>
          <a:bodyPr/>
          <a:lstStyle/>
          <a:p>
            <a:r>
              <a:rPr lang="zh-CN" altLang="en-US" dirty="0" smtClean="0">
                <a:solidFill>
                  <a:schemeClr val="tx1"/>
                </a:solidFill>
              </a:rPr>
              <a:t>微服务的背景</a:t>
            </a:r>
            <a:endParaRPr lang="zh-CN" altLang="en-US" dirty="0" smtClean="0">
              <a:solidFill>
                <a:schemeClr val="tx1"/>
              </a:solidFill>
            </a:endParaRPr>
          </a:p>
        </p:txBody>
      </p:sp>
      <p:sp>
        <p:nvSpPr>
          <p:cNvPr id="82" name="矩形 81"/>
          <p:cNvSpPr/>
          <p:nvPr/>
        </p:nvSpPr>
        <p:spPr bwMode="auto">
          <a:xfrm>
            <a:off x="1395103" y="1064531"/>
            <a:ext cx="4492704" cy="3069374"/>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580" tIns="34290" rIns="68580" bIns="34290" numCol="1" rtlCol="0" anchor="t" anchorCtr="0" compatLnSpc="1"/>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83" name="六边形 82"/>
          <p:cNvSpPr/>
          <p:nvPr/>
        </p:nvSpPr>
        <p:spPr bwMode="auto">
          <a:xfrm>
            <a:off x="1887344" y="1311158"/>
            <a:ext cx="510168" cy="464264"/>
          </a:xfrm>
          <a:prstGeom prst="hexagon">
            <a:avLst/>
          </a:prstGeom>
          <a:solidFill>
            <a:srgbClr val="FFFF00"/>
          </a:solidFill>
          <a:ln>
            <a:solidFill>
              <a:srgbClr val="FF0000"/>
            </a:solidFill>
            <a:prstDash val="dash"/>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580" tIns="34290" rIns="68580" bIns="34290" numCol="1" rtlCol="0" anchor="t" anchorCtr="0" compatLnSpc="1"/>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94" name="六边形 93"/>
          <p:cNvSpPr/>
          <p:nvPr/>
        </p:nvSpPr>
        <p:spPr bwMode="auto">
          <a:xfrm>
            <a:off x="2946710" y="1425458"/>
            <a:ext cx="510168" cy="464264"/>
          </a:xfrm>
          <a:prstGeom prst="hexagon">
            <a:avLst/>
          </a:prstGeom>
          <a:solidFill>
            <a:srgbClr val="FFFF00"/>
          </a:solidFill>
          <a:ln>
            <a:solidFill>
              <a:srgbClr val="FF0000"/>
            </a:solidFill>
            <a:prstDash val="dash"/>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580" tIns="34290" rIns="68580" bIns="34290" numCol="1" rtlCol="0" anchor="t" anchorCtr="0" compatLnSpc="1"/>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96" name="六边形 95"/>
          <p:cNvSpPr/>
          <p:nvPr/>
        </p:nvSpPr>
        <p:spPr bwMode="auto">
          <a:xfrm>
            <a:off x="3883412" y="1193327"/>
            <a:ext cx="510168" cy="464264"/>
          </a:xfrm>
          <a:prstGeom prst="hexagon">
            <a:avLst/>
          </a:prstGeom>
          <a:solidFill>
            <a:srgbClr val="FFFF00"/>
          </a:solidFill>
          <a:ln>
            <a:solidFill>
              <a:srgbClr val="FF0000"/>
            </a:solidFill>
            <a:prstDash val="dash"/>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580" tIns="34290" rIns="68580" bIns="34290" numCol="1" rtlCol="0" anchor="t" anchorCtr="0" compatLnSpc="1"/>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99" name="六边形 98"/>
          <p:cNvSpPr/>
          <p:nvPr/>
        </p:nvSpPr>
        <p:spPr bwMode="auto">
          <a:xfrm>
            <a:off x="4393580" y="1775422"/>
            <a:ext cx="510168" cy="464264"/>
          </a:xfrm>
          <a:prstGeom prst="hexagon">
            <a:avLst/>
          </a:prstGeom>
          <a:solidFill>
            <a:srgbClr val="FFFF00"/>
          </a:solidFill>
          <a:ln>
            <a:solidFill>
              <a:srgbClr val="FF0000"/>
            </a:solidFill>
            <a:prstDash val="dash"/>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580" tIns="34290" rIns="68580" bIns="34290" numCol="1" rtlCol="0" anchor="t" anchorCtr="0" compatLnSpc="1"/>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01" name="六边形 100"/>
          <p:cNvSpPr/>
          <p:nvPr/>
        </p:nvSpPr>
        <p:spPr bwMode="auto">
          <a:xfrm>
            <a:off x="4877264" y="1193327"/>
            <a:ext cx="510168" cy="464264"/>
          </a:xfrm>
          <a:prstGeom prst="hexagon">
            <a:avLst/>
          </a:prstGeom>
          <a:solidFill>
            <a:srgbClr val="FFFF00"/>
          </a:solidFill>
          <a:ln>
            <a:solidFill>
              <a:srgbClr val="FF0000"/>
            </a:solidFill>
            <a:prstDash val="dash"/>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580" tIns="34290" rIns="68580" bIns="34290" numCol="1" rtlCol="0" anchor="t" anchorCtr="0" compatLnSpc="1"/>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02" name="六边形 101"/>
          <p:cNvSpPr/>
          <p:nvPr/>
        </p:nvSpPr>
        <p:spPr bwMode="auto">
          <a:xfrm>
            <a:off x="1887344" y="2093232"/>
            <a:ext cx="510168" cy="464264"/>
          </a:xfrm>
          <a:prstGeom prst="hexagon">
            <a:avLst/>
          </a:prstGeom>
          <a:solidFill>
            <a:srgbClr val="FFFF00"/>
          </a:solidFill>
          <a:ln>
            <a:solidFill>
              <a:srgbClr val="FF0000"/>
            </a:solidFill>
            <a:prstDash val="dash"/>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580" tIns="34290" rIns="68580" bIns="34290" numCol="1" rtlCol="0" anchor="t" anchorCtr="0" compatLnSpc="1"/>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cxnSp>
        <p:nvCxnSpPr>
          <p:cNvPr id="108" name="直接箭头连接符 107"/>
          <p:cNvCxnSpPr>
            <a:stCxn id="83" idx="0"/>
            <a:endCxn id="94" idx="3"/>
          </p:cNvCxnSpPr>
          <p:nvPr/>
        </p:nvCxnSpPr>
        <p:spPr bwMode="auto">
          <a:xfrm>
            <a:off x="2397512" y="1543290"/>
            <a:ext cx="549198" cy="1143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09" name="直接箭头连接符 108"/>
          <p:cNvCxnSpPr/>
          <p:nvPr/>
        </p:nvCxnSpPr>
        <p:spPr bwMode="auto">
          <a:xfrm flipV="1">
            <a:off x="2397512" y="2325365"/>
            <a:ext cx="426537" cy="28621"/>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13" name="直接箭头连接符 112"/>
          <p:cNvCxnSpPr>
            <a:endCxn id="96" idx="3"/>
          </p:cNvCxnSpPr>
          <p:nvPr/>
        </p:nvCxnSpPr>
        <p:spPr bwMode="auto">
          <a:xfrm flipV="1">
            <a:off x="3456878" y="1425458"/>
            <a:ext cx="426534" cy="233323"/>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15" name="直接箭头连接符 114"/>
          <p:cNvCxnSpPr/>
          <p:nvPr/>
        </p:nvCxnSpPr>
        <p:spPr bwMode="auto">
          <a:xfrm rot="10800000" flipV="1">
            <a:off x="4819742" y="1658782"/>
            <a:ext cx="320970" cy="23094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21" name="直接箭头连接符 120"/>
          <p:cNvCxnSpPr/>
          <p:nvPr/>
        </p:nvCxnSpPr>
        <p:spPr bwMode="auto">
          <a:xfrm rot="16200000" flipH="1">
            <a:off x="4230368" y="1694452"/>
            <a:ext cx="230942" cy="159599"/>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32" name="六边形 131"/>
          <p:cNvSpPr/>
          <p:nvPr/>
        </p:nvSpPr>
        <p:spPr bwMode="auto">
          <a:xfrm>
            <a:off x="2824049" y="2121854"/>
            <a:ext cx="510168" cy="464264"/>
          </a:xfrm>
          <a:prstGeom prst="hexagon">
            <a:avLst/>
          </a:prstGeom>
          <a:solidFill>
            <a:srgbClr val="FFFF00"/>
          </a:solidFill>
          <a:ln>
            <a:solidFill>
              <a:srgbClr val="FF0000"/>
            </a:solidFill>
            <a:prstDash val="dash"/>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580" tIns="34290" rIns="68580" bIns="34290" numCol="1" rtlCol="0" anchor="t" anchorCtr="0" compatLnSpc="1"/>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cxnSp>
        <p:nvCxnSpPr>
          <p:cNvPr id="138" name="直接箭头连接符 137"/>
          <p:cNvCxnSpPr/>
          <p:nvPr/>
        </p:nvCxnSpPr>
        <p:spPr bwMode="auto">
          <a:xfrm flipV="1">
            <a:off x="3030341" y="1889722"/>
            <a:ext cx="203513" cy="203511"/>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53" name="直接连接符 152"/>
          <p:cNvCxnSpPr/>
          <p:nvPr/>
        </p:nvCxnSpPr>
        <p:spPr bwMode="auto">
          <a:xfrm>
            <a:off x="1395103" y="2687034"/>
            <a:ext cx="4492703" cy="27902"/>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157" name="TextBox 156"/>
          <p:cNvSpPr txBox="1"/>
          <p:nvPr/>
        </p:nvSpPr>
        <p:spPr>
          <a:xfrm>
            <a:off x="4161237" y="2294619"/>
            <a:ext cx="1516380" cy="414020"/>
          </a:xfrm>
          <a:prstGeom prst="rect">
            <a:avLst/>
          </a:prstGeom>
          <a:noFill/>
        </p:spPr>
        <p:txBody>
          <a:bodyPr wrap="none" rtlCol="0">
            <a:spAutoFit/>
          </a:bodyPr>
          <a:lstStyle/>
          <a:p>
            <a:r>
              <a:rPr lang="zh-CN" altLang="en-US" sz="2100" b="1" dirty="0" smtClean="0">
                <a:solidFill>
                  <a:srgbClr val="7030A0"/>
                </a:solidFill>
                <a:latin typeface="+mn-ea"/>
                <a:ea typeface="+mn-ea"/>
              </a:rPr>
              <a:t>微服务架构</a:t>
            </a:r>
            <a:endParaRPr lang="zh-CN" altLang="en-US" sz="2100" b="1" dirty="0">
              <a:solidFill>
                <a:srgbClr val="7030A0"/>
              </a:solidFill>
              <a:latin typeface="+mn-ea"/>
              <a:ea typeface="+mn-ea"/>
            </a:endParaRPr>
          </a:p>
        </p:txBody>
      </p:sp>
      <p:sp>
        <p:nvSpPr>
          <p:cNvPr id="158" name="下箭头 157"/>
          <p:cNvSpPr/>
          <p:nvPr/>
        </p:nvSpPr>
        <p:spPr bwMode="auto">
          <a:xfrm rot="10800000">
            <a:off x="1887344" y="2714937"/>
            <a:ext cx="510169" cy="691349"/>
          </a:xfrm>
          <a:prstGeom prst="down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68580" tIns="34290" rIns="68580" bIns="34290" numCol="1" rtlCol="0" anchor="t" anchorCtr="0" compatLnSpc="1"/>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60" name="椭圆 159"/>
          <p:cNvSpPr/>
          <p:nvPr/>
        </p:nvSpPr>
        <p:spPr bwMode="auto">
          <a:xfrm>
            <a:off x="1678259" y="3423014"/>
            <a:ext cx="936701" cy="551985"/>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68580" tIns="34290" rIns="68580" bIns="34290" numCol="1" rtlCol="0" anchor="t" anchorCtr="0" compatLnSpc="1"/>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500" b="1" i="0" u="none" strike="noStrike" cap="none" normalizeH="0" baseline="0" dirty="0" smtClean="0">
                <a:ln>
                  <a:noFill/>
                </a:ln>
                <a:solidFill>
                  <a:schemeClr val="accent6"/>
                </a:solidFill>
                <a:effectLst/>
                <a:latin typeface="+mn-ea"/>
                <a:cs typeface="Arial" panose="020B0604020202020204" pitchFamily="34" charset="0"/>
              </a:rPr>
              <a:t>持续交付</a:t>
            </a:r>
            <a:endParaRPr kumimoji="0" lang="zh-CN" altLang="en-US" sz="1500" b="1" i="0" u="none" strike="noStrike" cap="none" normalizeH="0" baseline="0" dirty="0" smtClean="0">
              <a:ln>
                <a:noFill/>
              </a:ln>
              <a:solidFill>
                <a:schemeClr val="accent6"/>
              </a:solidFill>
              <a:effectLst/>
              <a:latin typeface="+mn-ea"/>
              <a:cs typeface="Arial" panose="020B0604020202020204" pitchFamily="34" charset="0"/>
            </a:endParaRPr>
          </a:p>
        </p:txBody>
      </p:sp>
      <p:sp>
        <p:nvSpPr>
          <p:cNvPr id="161" name="下箭头 160"/>
          <p:cNvSpPr/>
          <p:nvPr/>
        </p:nvSpPr>
        <p:spPr bwMode="auto">
          <a:xfrm rot="10800000">
            <a:off x="2916038" y="2714936"/>
            <a:ext cx="510169" cy="691349"/>
          </a:xfrm>
          <a:prstGeom prst="down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68580" tIns="34290" rIns="68580" bIns="34290" numCol="1" rtlCol="0" anchor="t" anchorCtr="0" compatLnSpc="1"/>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62" name="椭圆 161"/>
          <p:cNvSpPr/>
          <p:nvPr/>
        </p:nvSpPr>
        <p:spPr bwMode="auto">
          <a:xfrm>
            <a:off x="2681867" y="3414650"/>
            <a:ext cx="1045428" cy="551985"/>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500" b="1" i="0" u="none" strike="noStrike" cap="none" normalizeH="0" baseline="0" dirty="0" smtClean="0">
                <a:ln>
                  <a:noFill/>
                </a:ln>
                <a:solidFill>
                  <a:srgbClr val="7030A0"/>
                </a:solidFill>
                <a:effectLst/>
                <a:latin typeface="+mn-ea"/>
                <a:cs typeface="Arial" panose="020B0604020202020204" pitchFamily="34" charset="0"/>
              </a:rPr>
              <a:t>虚拟化</a:t>
            </a:r>
            <a:endParaRPr kumimoji="0" lang="zh-CN" altLang="en-US" sz="1500" b="1" i="0" u="none" strike="noStrike" cap="none" normalizeH="0" baseline="0" dirty="0" smtClean="0">
              <a:ln>
                <a:noFill/>
              </a:ln>
              <a:solidFill>
                <a:srgbClr val="7030A0"/>
              </a:solidFill>
              <a:effectLst/>
              <a:latin typeface="+mn-ea"/>
              <a:cs typeface="Arial" panose="020B0604020202020204" pitchFamily="34" charset="0"/>
            </a:endParaRPr>
          </a:p>
        </p:txBody>
      </p:sp>
      <p:sp>
        <p:nvSpPr>
          <p:cNvPr id="166" name="下箭头 165"/>
          <p:cNvSpPr/>
          <p:nvPr/>
        </p:nvSpPr>
        <p:spPr bwMode="auto">
          <a:xfrm rot="10800000">
            <a:off x="4000475" y="2720513"/>
            <a:ext cx="510169" cy="691349"/>
          </a:xfrm>
          <a:prstGeom prst="down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68580" tIns="34290" rIns="68580" bIns="34290" numCol="1" rtlCol="0" anchor="t" anchorCtr="0" compatLnSpc="1"/>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67" name="椭圆 166"/>
          <p:cNvSpPr/>
          <p:nvPr/>
        </p:nvSpPr>
        <p:spPr bwMode="auto">
          <a:xfrm>
            <a:off x="3766304" y="3420227"/>
            <a:ext cx="1045428" cy="551985"/>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425" b="1" dirty="0" err="1" smtClean="0">
                <a:solidFill>
                  <a:srgbClr val="FF0000"/>
                </a:solidFill>
                <a:latin typeface="+mn-ea"/>
                <a:cs typeface="Arial" panose="020B0604020202020204" pitchFamily="34" charset="0"/>
              </a:rPr>
              <a:t>DevOps</a:t>
            </a:r>
            <a:endParaRPr kumimoji="0" lang="zh-CN" altLang="en-US" sz="1425" b="1" i="0" u="none" strike="noStrike" cap="none" normalizeH="0" baseline="0" dirty="0" smtClean="0">
              <a:ln>
                <a:noFill/>
              </a:ln>
              <a:solidFill>
                <a:srgbClr val="FF0000"/>
              </a:solidFill>
              <a:effectLst/>
              <a:latin typeface="+mn-ea"/>
              <a:cs typeface="Arial" panose="020B0604020202020204" pitchFamily="34" charset="0"/>
            </a:endParaRPr>
          </a:p>
        </p:txBody>
      </p:sp>
      <p:sp>
        <p:nvSpPr>
          <p:cNvPr id="170" name="下箭头 169"/>
          <p:cNvSpPr/>
          <p:nvPr/>
        </p:nvSpPr>
        <p:spPr bwMode="auto">
          <a:xfrm rot="10800000">
            <a:off x="5076549" y="2726091"/>
            <a:ext cx="510169" cy="691349"/>
          </a:xfrm>
          <a:prstGeom prst="down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68580" tIns="34290" rIns="68580" bIns="34290" numCol="1" rtlCol="0" anchor="t" anchorCtr="0" compatLnSpc="1"/>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71" name="椭圆 170"/>
          <p:cNvSpPr/>
          <p:nvPr/>
        </p:nvSpPr>
        <p:spPr bwMode="auto">
          <a:xfrm>
            <a:off x="4842378" y="3425805"/>
            <a:ext cx="1045428" cy="551985"/>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25" b="1" dirty="0" smtClean="0">
                <a:solidFill>
                  <a:srgbClr val="00B050"/>
                </a:solidFill>
                <a:latin typeface="+mn-ea"/>
                <a:cs typeface="Arial" panose="020B0604020202020204" pitchFamily="34" charset="0"/>
              </a:rPr>
              <a:t>传统架构</a:t>
            </a:r>
            <a:endParaRPr kumimoji="0" lang="zh-CN" altLang="en-US" sz="1425" b="1" i="0" u="none" strike="noStrike" cap="none" normalizeH="0" baseline="0" dirty="0" smtClean="0">
              <a:ln>
                <a:noFill/>
              </a:ln>
              <a:solidFill>
                <a:srgbClr val="00B050"/>
              </a:solidFill>
              <a:effectLst/>
              <a:latin typeface="+mn-ea"/>
              <a:cs typeface="Arial" panose="020B0604020202020204" pitchFamily="34" charset="0"/>
            </a:endParaRPr>
          </a:p>
        </p:txBody>
      </p:sp>
      <p:sp>
        <p:nvSpPr>
          <p:cNvPr id="3" name="文本框 2"/>
          <p:cNvSpPr txBox="1"/>
          <p:nvPr/>
        </p:nvSpPr>
        <p:spPr>
          <a:xfrm>
            <a:off x="6361430" y="1193165"/>
            <a:ext cx="2275840" cy="2861310"/>
          </a:xfrm>
          <a:prstGeom prst="rect">
            <a:avLst/>
          </a:prstGeom>
          <a:noFill/>
        </p:spPr>
        <p:txBody>
          <a:bodyPr wrap="square" rtlCol="0">
            <a:spAutoFit/>
          </a:bodyPr>
          <a:p>
            <a:pPr algn="l"/>
            <a:r>
              <a:rPr lang="zh-CN" altLang="en-US" dirty="0" smtClean="0">
                <a:latin typeface="+mn-ea"/>
                <a:ea typeface="+mn-ea"/>
                <a:sym typeface="+mn-ea"/>
              </a:rPr>
              <a:t>微服务的诞生并非偶然。它是</a:t>
            </a:r>
            <a:r>
              <a:rPr lang="zh-CN" altLang="en-US" dirty="0" smtClean="0">
                <a:solidFill>
                  <a:srgbClr val="C00000"/>
                </a:solidFill>
                <a:latin typeface="+mn-ea"/>
                <a:ea typeface="+mn-ea"/>
                <a:sym typeface="+mn-ea"/>
              </a:rPr>
              <a:t>敏捷、精益、持续交付方法论的深入人心，虚拟化技术与</a:t>
            </a:r>
            <a:r>
              <a:rPr lang="en-US" altLang="zh-CN" dirty="0" err="1" smtClean="0">
                <a:solidFill>
                  <a:srgbClr val="C00000"/>
                </a:solidFill>
                <a:latin typeface="+mn-ea"/>
                <a:ea typeface="+mn-ea"/>
                <a:sym typeface="+mn-ea"/>
              </a:rPr>
              <a:t>DevOps</a:t>
            </a:r>
            <a:r>
              <a:rPr lang="zh-CN" altLang="en-US" dirty="0" smtClean="0">
                <a:solidFill>
                  <a:srgbClr val="C00000"/>
                </a:solidFill>
                <a:latin typeface="+mn-ea"/>
                <a:ea typeface="+mn-ea"/>
                <a:sym typeface="+mn-ea"/>
              </a:rPr>
              <a:t>文化的快速发展以及传统单块架构无法适应快速变化等多重因素的推动下所诞生的产物</a:t>
            </a:r>
            <a:endParaRPr lang="zh-CN" altLang="en-US" dirty="0">
              <a:solidFill>
                <a:srgbClr val="C00000"/>
              </a:solidFill>
              <a:latin typeface="+mn-ea"/>
              <a:ea typeface="+mn-ea"/>
            </a:endParaRPr>
          </a:p>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cstate="print"/>
          <a:srcRect/>
          <a:stretch>
            <a:fillRect/>
          </a:stretch>
        </p:blipFill>
        <p:spPr bwMode="auto">
          <a:xfrm>
            <a:off x="1390888" y="895826"/>
            <a:ext cx="5436394" cy="2928938"/>
          </a:xfrm>
          <a:prstGeom prst="rect">
            <a:avLst/>
          </a:prstGeom>
          <a:noFill/>
          <a:ln w="9525">
            <a:noFill/>
            <a:miter lim="800000"/>
            <a:headEnd/>
            <a:tailEnd/>
          </a:ln>
        </p:spPr>
      </p:pic>
      <p:sp>
        <p:nvSpPr>
          <p:cNvPr id="74" name="标题 73"/>
          <p:cNvSpPr>
            <a:spLocks noGrp="1"/>
          </p:cNvSpPr>
          <p:nvPr>
            <p:ph type="title"/>
          </p:nvPr>
        </p:nvSpPr>
        <p:spPr/>
        <p:txBody>
          <a:bodyPr/>
          <a:lstStyle/>
          <a:p>
            <a:r>
              <a:rPr lang="zh-CN" altLang="en-US" dirty="0" smtClean="0">
                <a:solidFill>
                  <a:schemeClr val="tx1"/>
                </a:solidFill>
              </a:rPr>
              <a:t>微服务的运行视图</a:t>
            </a:r>
            <a:endParaRPr lang="zh-CN" altLang="en-US" dirty="0" smtClean="0">
              <a:solidFill>
                <a:schemeClr val="tx1"/>
              </a:solidFill>
            </a:endParaRPr>
          </a:p>
        </p:txBody>
      </p:sp>
      <p:sp>
        <p:nvSpPr>
          <p:cNvPr id="8" name="矩形 7"/>
          <p:cNvSpPr/>
          <p:nvPr/>
        </p:nvSpPr>
        <p:spPr bwMode="auto">
          <a:xfrm>
            <a:off x="2841173" y="971552"/>
            <a:ext cx="3314699" cy="2375804"/>
          </a:xfrm>
          <a:prstGeom prst="rect">
            <a:avLst/>
          </a:prstGeom>
          <a:noFill/>
          <a:ln w="9525" cap="flat" cmpd="sng" algn="ctr">
            <a:solidFill>
              <a:srgbClr val="FF0000"/>
            </a:solidFill>
            <a:prstDash val="lgDashDotDot"/>
            <a:round/>
            <a:headEnd type="none" w="med" len="med"/>
            <a:tailEnd type="none" w="med" len="med"/>
          </a:ln>
          <a:effectLst/>
        </p:spPr>
        <p:txBody>
          <a:bodyPr vert="horz" wrap="square" lIns="68580" tIns="34290" rIns="68580" bIns="34290" numCol="1" rtlCol="0" anchor="t" anchorCtr="0" compatLnSpc="1"/>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0" name="矩形 9"/>
          <p:cNvSpPr/>
          <p:nvPr/>
        </p:nvSpPr>
        <p:spPr bwMode="auto">
          <a:xfrm>
            <a:off x="6264624" y="895697"/>
            <a:ext cx="561971" cy="2708856"/>
          </a:xfrm>
          <a:prstGeom prst="rect">
            <a:avLst/>
          </a:prstGeom>
          <a:noFill/>
          <a:ln w="9525" cap="flat" cmpd="sng" algn="ctr">
            <a:solidFill>
              <a:srgbClr val="FF0000"/>
            </a:solidFill>
            <a:prstDash val="lgDashDotDot"/>
            <a:round/>
            <a:headEnd type="none" w="med" len="med"/>
            <a:tailEnd type="none" w="med" len="med"/>
          </a:ln>
          <a:effectLst/>
        </p:spPr>
        <p:txBody>
          <a:bodyPr vert="horz" wrap="square" lIns="68580" tIns="34290" rIns="68580" bIns="34290" numCol="1" rtlCol="0" anchor="t" anchorCtr="0" compatLnSpc="1"/>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1" name="矩形 10"/>
          <p:cNvSpPr/>
          <p:nvPr/>
        </p:nvSpPr>
        <p:spPr bwMode="auto">
          <a:xfrm>
            <a:off x="2792186" y="3400439"/>
            <a:ext cx="3363687" cy="548839"/>
          </a:xfrm>
          <a:prstGeom prst="rect">
            <a:avLst/>
          </a:prstGeom>
          <a:noFill/>
          <a:ln w="9525" cap="flat" cmpd="sng" algn="ctr">
            <a:solidFill>
              <a:srgbClr val="FF0000"/>
            </a:solidFill>
            <a:prstDash val="lgDashDotDot"/>
            <a:round/>
            <a:headEnd type="none" w="med" len="med"/>
            <a:tailEnd type="none" w="med" len="med"/>
          </a:ln>
          <a:effectLst/>
        </p:spPr>
        <p:txBody>
          <a:bodyPr vert="horz" wrap="square" lIns="68580" tIns="34290" rIns="68580" bIns="34290" numCol="1" rtlCol="0" anchor="t" anchorCtr="0" compatLnSpc="1"/>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2" name="TextBox 11"/>
          <p:cNvSpPr txBox="1"/>
          <p:nvPr/>
        </p:nvSpPr>
        <p:spPr>
          <a:xfrm>
            <a:off x="4490358" y="1019442"/>
            <a:ext cx="762664" cy="252730"/>
          </a:xfrm>
          <a:prstGeom prst="rect">
            <a:avLst/>
          </a:prstGeom>
          <a:noFill/>
        </p:spPr>
        <p:txBody>
          <a:bodyPr wrap="square" rtlCol="0">
            <a:spAutoFit/>
          </a:bodyPr>
          <a:lstStyle/>
          <a:p>
            <a:r>
              <a:rPr lang="zh-CN" altLang="en-US" sz="1050" b="1" dirty="0" smtClean="0">
                <a:solidFill>
                  <a:srgbClr val="FF0000"/>
                </a:solidFill>
              </a:rPr>
              <a:t>业务系统</a:t>
            </a:r>
            <a:endParaRPr lang="zh-CN" altLang="en-US" sz="1050" b="1" dirty="0">
              <a:solidFill>
                <a:srgbClr val="FF0000"/>
              </a:solidFill>
            </a:endParaRPr>
          </a:p>
        </p:txBody>
      </p:sp>
      <p:sp>
        <p:nvSpPr>
          <p:cNvPr id="14" name="TextBox 13"/>
          <p:cNvSpPr txBox="1"/>
          <p:nvPr/>
        </p:nvSpPr>
        <p:spPr>
          <a:xfrm>
            <a:off x="6199308" y="3370736"/>
            <a:ext cx="693125" cy="414020"/>
          </a:xfrm>
          <a:prstGeom prst="rect">
            <a:avLst/>
          </a:prstGeom>
          <a:noFill/>
        </p:spPr>
        <p:txBody>
          <a:bodyPr wrap="square" rtlCol="0">
            <a:spAutoFit/>
          </a:bodyPr>
          <a:lstStyle/>
          <a:p>
            <a:r>
              <a:rPr lang="zh-CN" altLang="en-US" sz="1050" b="1" dirty="0" smtClean="0">
                <a:solidFill>
                  <a:srgbClr val="FF0000"/>
                </a:solidFill>
              </a:rPr>
              <a:t>运维系统</a:t>
            </a:r>
            <a:endParaRPr lang="zh-CN" altLang="en-US" sz="1050" b="1" dirty="0">
              <a:solidFill>
                <a:srgbClr val="FF0000"/>
              </a:solidFill>
            </a:endParaRPr>
          </a:p>
        </p:txBody>
      </p:sp>
      <p:sp>
        <p:nvSpPr>
          <p:cNvPr id="15" name="TextBox 14"/>
          <p:cNvSpPr txBox="1"/>
          <p:nvPr/>
        </p:nvSpPr>
        <p:spPr>
          <a:xfrm>
            <a:off x="2800349" y="3367782"/>
            <a:ext cx="275407" cy="645160"/>
          </a:xfrm>
          <a:prstGeom prst="rect">
            <a:avLst/>
          </a:prstGeom>
          <a:noFill/>
        </p:spPr>
        <p:txBody>
          <a:bodyPr wrap="square" rtlCol="0">
            <a:spAutoFit/>
          </a:bodyPr>
          <a:lstStyle/>
          <a:p>
            <a:r>
              <a:rPr lang="zh-CN" altLang="en-US" sz="900" b="1" dirty="0" smtClean="0">
                <a:solidFill>
                  <a:srgbClr val="FF0000"/>
                </a:solidFill>
              </a:rPr>
              <a:t>部署系统</a:t>
            </a:r>
            <a:endParaRPr lang="zh-CN" altLang="en-US" sz="900" b="1" dirty="0" smtClean="0">
              <a:solidFill>
                <a:srgbClr val="FF0000"/>
              </a:solidFill>
            </a:endParaRPr>
          </a:p>
        </p:txBody>
      </p:sp>
      <p:sp>
        <p:nvSpPr>
          <p:cNvPr id="2" name="TextBox 16"/>
          <p:cNvSpPr txBox="1"/>
          <p:nvPr/>
        </p:nvSpPr>
        <p:spPr>
          <a:xfrm>
            <a:off x="671799" y="4084558"/>
            <a:ext cx="8177561" cy="923330"/>
          </a:xfrm>
          <a:prstGeom prst="rect">
            <a:avLst/>
          </a:prstGeom>
          <a:noFill/>
        </p:spPr>
        <p:txBody>
          <a:bodyPr wrap="square" rtlCol="0">
            <a:spAutoFit/>
          </a:bodyPr>
          <a:p>
            <a:r>
              <a:rPr lang="zh-CN" altLang="en-US" dirty="0" smtClean="0">
                <a:latin typeface="+mn-ea"/>
                <a:ea typeface="+mn-ea"/>
              </a:rPr>
              <a:t>微服务系统是一个天然的</a:t>
            </a:r>
            <a:r>
              <a:rPr lang="zh-CN" altLang="en-US" dirty="0" smtClean="0">
                <a:solidFill>
                  <a:srgbClr val="FF0000"/>
                </a:solidFill>
                <a:latin typeface="+mn-ea"/>
                <a:ea typeface="+mn-ea"/>
              </a:rPr>
              <a:t>分布式</a:t>
            </a:r>
            <a:r>
              <a:rPr lang="zh-CN" altLang="en-US" dirty="0" smtClean="0">
                <a:latin typeface="+mn-ea"/>
                <a:ea typeface="+mn-ea"/>
              </a:rPr>
              <a:t>系统，除了需要应对分布式带来的技术挑战外，还必要有强大的运维支撑系统和自动化的部署系统，否则无法成功的实现微服务化</a:t>
            </a:r>
            <a:endParaRPr lang="en-US" altLang="zh-CN" dirty="0" smtClean="0">
              <a:latin typeface="+mn-ea"/>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标题 73"/>
          <p:cNvSpPr>
            <a:spLocks noGrp="1"/>
          </p:cNvSpPr>
          <p:nvPr>
            <p:ph type="title"/>
          </p:nvPr>
        </p:nvSpPr>
        <p:spPr/>
        <p:txBody>
          <a:bodyPr/>
          <a:lstStyle/>
          <a:p>
            <a:r>
              <a:rPr lang="zh-CN" altLang="en-US" dirty="0" smtClean="0">
                <a:solidFill>
                  <a:schemeClr val="tx1"/>
                </a:solidFill>
                <a:latin typeface="+mn-ea"/>
                <a:ea typeface="+mn-ea"/>
              </a:rPr>
              <a:t>微服务架构的组成要素</a:t>
            </a:r>
            <a:endParaRPr lang="zh-CN" altLang="en-US" dirty="0" smtClean="0">
              <a:solidFill>
                <a:schemeClr val="tx1"/>
              </a:solidFill>
              <a:latin typeface="+mn-ea"/>
              <a:ea typeface="+mn-ea"/>
            </a:endParaRPr>
          </a:p>
        </p:txBody>
      </p:sp>
      <p:cxnSp>
        <p:nvCxnSpPr>
          <p:cNvPr id="59" name="直接箭头连接符 58"/>
          <p:cNvCxnSpPr/>
          <p:nvPr/>
        </p:nvCxnSpPr>
        <p:spPr bwMode="auto">
          <a:xfrm>
            <a:off x="2138252" y="879350"/>
            <a:ext cx="677108" cy="1191"/>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sp>
        <p:nvSpPr>
          <p:cNvPr id="61" name="矩形 60"/>
          <p:cNvSpPr/>
          <p:nvPr/>
        </p:nvSpPr>
        <p:spPr>
          <a:xfrm>
            <a:off x="1444077" y="757577"/>
            <a:ext cx="716280" cy="252730"/>
          </a:xfrm>
          <a:prstGeom prst="rect">
            <a:avLst/>
          </a:prstGeom>
        </p:spPr>
        <p:txBody>
          <a:bodyPr wrap="none">
            <a:spAutoFit/>
          </a:bodyPr>
          <a:lstStyle/>
          <a:p>
            <a:r>
              <a:rPr lang="zh-CN" altLang="en-US" sz="1050" b="1" dirty="0" smtClean="0">
                <a:latin typeface="+mn-ea"/>
                <a:ea typeface="+mn-ea"/>
              </a:rPr>
              <a:t>激发模式</a:t>
            </a:r>
            <a:endParaRPr lang="zh-CN" altLang="en-US" sz="1050" b="1" dirty="0">
              <a:latin typeface="+mn-ea"/>
              <a:ea typeface="+mn-ea"/>
            </a:endParaRPr>
          </a:p>
        </p:txBody>
      </p:sp>
      <p:sp>
        <p:nvSpPr>
          <p:cNvPr id="62" name="矩形 61"/>
          <p:cNvSpPr/>
          <p:nvPr/>
        </p:nvSpPr>
        <p:spPr>
          <a:xfrm>
            <a:off x="2871448" y="765940"/>
            <a:ext cx="716280" cy="252730"/>
          </a:xfrm>
          <a:prstGeom prst="rect">
            <a:avLst/>
          </a:prstGeom>
        </p:spPr>
        <p:txBody>
          <a:bodyPr wrap="none">
            <a:spAutoFit/>
          </a:bodyPr>
          <a:lstStyle/>
          <a:p>
            <a:r>
              <a:rPr lang="zh-CN" altLang="en-US" sz="1050" b="1" dirty="0" smtClean="0">
                <a:latin typeface="+mn-ea"/>
                <a:ea typeface="+mn-ea"/>
              </a:rPr>
              <a:t>解决模式</a:t>
            </a:r>
            <a:endParaRPr lang="zh-CN" altLang="en-US" sz="1050" b="1" dirty="0" smtClean="0">
              <a:latin typeface="+mn-ea"/>
              <a:ea typeface="+mn-ea"/>
            </a:endParaRPr>
          </a:p>
        </p:txBody>
      </p:sp>
      <p:cxnSp>
        <p:nvCxnSpPr>
          <p:cNvPr id="65" name="直接箭头连接符 64"/>
          <p:cNvCxnSpPr/>
          <p:nvPr/>
        </p:nvCxnSpPr>
        <p:spPr bwMode="auto">
          <a:xfrm>
            <a:off x="2135467" y="1085645"/>
            <a:ext cx="677108" cy="1191"/>
          </a:xfrm>
          <a:prstGeom prst="straightConnector1">
            <a:avLst/>
          </a:prstGeom>
          <a:solidFill>
            <a:schemeClr val="accent1"/>
          </a:solidFill>
          <a:ln w="12700" cap="flat" cmpd="sng" algn="ctr">
            <a:solidFill>
              <a:schemeClr val="tx1"/>
            </a:solidFill>
            <a:prstDash val="dash"/>
            <a:round/>
            <a:headEnd type="triangle" w="med" len="med"/>
            <a:tailEnd type="triangle" w="med" len="med"/>
          </a:ln>
          <a:effectLst/>
        </p:spPr>
      </p:cxnSp>
      <p:sp>
        <p:nvSpPr>
          <p:cNvPr id="66" name="矩形 65"/>
          <p:cNvSpPr/>
          <p:nvPr/>
        </p:nvSpPr>
        <p:spPr>
          <a:xfrm>
            <a:off x="1499834" y="963872"/>
            <a:ext cx="549910" cy="252730"/>
          </a:xfrm>
          <a:prstGeom prst="rect">
            <a:avLst/>
          </a:prstGeom>
        </p:spPr>
        <p:txBody>
          <a:bodyPr wrap="none">
            <a:spAutoFit/>
          </a:bodyPr>
          <a:lstStyle/>
          <a:p>
            <a:r>
              <a:rPr lang="zh-CN" altLang="en-US" sz="1050" b="1" dirty="0" smtClean="0">
                <a:latin typeface="+mn-ea"/>
                <a:ea typeface="+mn-ea"/>
              </a:rPr>
              <a:t>方案</a:t>
            </a:r>
            <a:r>
              <a:rPr lang="en-US" altLang="zh-CN" sz="1050" b="1" dirty="0" smtClean="0">
                <a:latin typeface="+mn-ea"/>
                <a:ea typeface="+mn-ea"/>
              </a:rPr>
              <a:t>A</a:t>
            </a:r>
            <a:endParaRPr lang="zh-CN" altLang="en-US" sz="1050" b="1" dirty="0">
              <a:latin typeface="+mn-ea"/>
              <a:ea typeface="+mn-ea"/>
            </a:endParaRPr>
          </a:p>
        </p:txBody>
      </p:sp>
      <p:sp>
        <p:nvSpPr>
          <p:cNvPr id="67" name="矩形 66"/>
          <p:cNvSpPr/>
          <p:nvPr/>
        </p:nvSpPr>
        <p:spPr>
          <a:xfrm>
            <a:off x="2902115" y="972236"/>
            <a:ext cx="541020" cy="252730"/>
          </a:xfrm>
          <a:prstGeom prst="rect">
            <a:avLst/>
          </a:prstGeom>
        </p:spPr>
        <p:txBody>
          <a:bodyPr wrap="none">
            <a:spAutoFit/>
          </a:bodyPr>
          <a:lstStyle/>
          <a:p>
            <a:r>
              <a:rPr lang="zh-CN" altLang="en-US" sz="1050" b="1" dirty="0" smtClean="0">
                <a:latin typeface="+mn-ea"/>
                <a:ea typeface="+mn-ea"/>
              </a:rPr>
              <a:t>方案</a:t>
            </a:r>
            <a:r>
              <a:rPr lang="en-US" altLang="zh-CN" sz="1050" b="1" dirty="0" smtClean="0">
                <a:latin typeface="+mn-ea"/>
                <a:ea typeface="+mn-ea"/>
              </a:rPr>
              <a:t>B</a:t>
            </a:r>
            <a:endParaRPr lang="zh-CN" altLang="en-US" sz="1050" b="1" dirty="0" smtClean="0">
              <a:latin typeface="+mn-ea"/>
              <a:ea typeface="+mn-ea"/>
            </a:endParaRPr>
          </a:p>
        </p:txBody>
      </p:sp>
      <p:sp>
        <p:nvSpPr>
          <p:cNvPr id="68" name="矩形 67"/>
          <p:cNvSpPr/>
          <p:nvPr/>
        </p:nvSpPr>
        <p:spPr bwMode="auto">
          <a:xfrm>
            <a:off x="1444077" y="2386757"/>
            <a:ext cx="1296329" cy="30944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350" b="0" i="0" u="none" strike="noStrike" cap="none" normalizeH="0" baseline="0" dirty="0" smtClean="0">
                <a:ln>
                  <a:noFill/>
                </a:ln>
                <a:solidFill>
                  <a:schemeClr val="tx1"/>
                </a:solidFill>
                <a:effectLst/>
                <a:latin typeface="+mn-ea"/>
                <a:cs typeface="Arial" panose="020B0604020202020204" pitchFamily="34" charset="0"/>
              </a:rPr>
              <a:t>单体服务架构</a:t>
            </a:r>
            <a:endParaRPr kumimoji="0" lang="zh-CN" altLang="en-US" sz="1350" b="0" i="0" u="none" strike="noStrike" cap="none" normalizeH="0" baseline="0" dirty="0" smtClean="0">
              <a:ln>
                <a:noFill/>
              </a:ln>
              <a:solidFill>
                <a:schemeClr val="tx1"/>
              </a:solidFill>
              <a:effectLst/>
              <a:latin typeface="+mn-ea"/>
              <a:cs typeface="Arial" panose="020B0604020202020204" pitchFamily="34" charset="0"/>
            </a:endParaRPr>
          </a:p>
        </p:txBody>
      </p:sp>
      <p:sp>
        <p:nvSpPr>
          <p:cNvPr id="72" name="矩形 71"/>
          <p:cNvSpPr/>
          <p:nvPr/>
        </p:nvSpPr>
        <p:spPr bwMode="auto">
          <a:xfrm>
            <a:off x="3517787" y="2321819"/>
            <a:ext cx="1081988" cy="30944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00" b="1" dirty="0" smtClean="0">
                <a:solidFill>
                  <a:schemeClr val="tx1"/>
                </a:solidFill>
                <a:latin typeface="+mn-ea"/>
                <a:cs typeface="Arial" panose="020B0604020202020204" pitchFamily="34" charset="0"/>
              </a:rPr>
              <a:t>微</a:t>
            </a:r>
            <a:r>
              <a:rPr kumimoji="0" lang="zh-CN" altLang="en-US" sz="1350" b="1" i="0" u="none" strike="noStrike" cap="none" normalizeH="0" baseline="0" dirty="0" smtClean="0">
                <a:ln>
                  <a:noFill/>
                </a:ln>
                <a:solidFill>
                  <a:schemeClr val="tx1"/>
                </a:solidFill>
                <a:effectLst/>
                <a:latin typeface="+mn-ea"/>
                <a:cs typeface="Arial" panose="020B0604020202020204" pitchFamily="34" charset="0"/>
              </a:rPr>
              <a:t>服务架构</a:t>
            </a:r>
            <a:endParaRPr kumimoji="0" lang="zh-CN" altLang="en-US" sz="1350" b="1" i="0" u="none" strike="noStrike" cap="none" normalizeH="0" baseline="0" dirty="0" smtClean="0">
              <a:ln>
                <a:noFill/>
              </a:ln>
              <a:solidFill>
                <a:schemeClr val="tx1"/>
              </a:solidFill>
              <a:effectLst/>
              <a:latin typeface="+mn-ea"/>
              <a:cs typeface="Arial" panose="020B0604020202020204" pitchFamily="34" charset="0"/>
            </a:endParaRPr>
          </a:p>
        </p:txBody>
      </p:sp>
      <p:cxnSp>
        <p:nvCxnSpPr>
          <p:cNvPr id="73" name="直接箭头连接符 72"/>
          <p:cNvCxnSpPr>
            <a:stCxn id="68" idx="3"/>
            <a:endCxn id="72" idx="1"/>
          </p:cNvCxnSpPr>
          <p:nvPr/>
        </p:nvCxnSpPr>
        <p:spPr bwMode="auto">
          <a:xfrm flipV="1">
            <a:off x="2740406" y="2476542"/>
            <a:ext cx="777381" cy="64939"/>
          </a:xfrm>
          <a:prstGeom prst="straightConnector1">
            <a:avLst/>
          </a:prstGeom>
          <a:solidFill>
            <a:schemeClr val="accent1"/>
          </a:solidFill>
          <a:ln w="12700" cap="flat" cmpd="sng" algn="ctr">
            <a:solidFill>
              <a:schemeClr val="tx1"/>
            </a:solidFill>
            <a:prstDash val="dash"/>
            <a:round/>
            <a:headEnd type="triangle" w="med" len="med"/>
            <a:tailEnd type="triangle" w="med" len="med"/>
          </a:ln>
          <a:effectLst/>
        </p:spPr>
      </p:cxnSp>
      <p:sp>
        <p:nvSpPr>
          <p:cNvPr id="77" name="TextBox 76"/>
          <p:cNvSpPr txBox="1"/>
          <p:nvPr/>
        </p:nvSpPr>
        <p:spPr>
          <a:xfrm>
            <a:off x="1290188" y="3733659"/>
            <a:ext cx="233680" cy="106680"/>
          </a:xfrm>
          <a:prstGeom prst="rect">
            <a:avLst/>
          </a:prstGeom>
          <a:noFill/>
        </p:spPr>
        <p:txBody>
          <a:bodyPr wrap="none" rtlCol="0">
            <a:spAutoFit/>
          </a:bodyPr>
          <a:lstStyle/>
          <a:p>
            <a:r>
              <a:rPr lang="zh-CN" altLang="en-US" sz="100" b="1" dirty="0" smtClean="0">
                <a:latin typeface="+mn-ea"/>
                <a:ea typeface="+mn-ea"/>
              </a:rPr>
              <a:t>交互方式</a:t>
            </a:r>
            <a:endParaRPr lang="zh-CN" altLang="en-US" sz="100" b="1" dirty="0">
              <a:latin typeface="+mn-ea"/>
              <a:ea typeface="+mn-ea"/>
            </a:endParaRPr>
          </a:p>
        </p:txBody>
      </p:sp>
      <p:sp>
        <p:nvSpPr>
          <p:cNvPr id="79" name="矩形 78"/>
          <p:cNvSpPr/>
          <p:nvPr/>
        </p:nvSpPr>
        <p:spPr bwMode="auto">
          <a:xfrm>
            <a:off x="1395103" y="4230318"/>
            <a:ext cx="859940" cy="30944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00" dirty="0" smtClean="0">
                <a:solidFill>
                  <a:schemeClr val="tx1"/>
                </a:solidFill>
                <a:latin typeface="+mn-ea"/>
                <a:cs typeface="Arial" panose="020B0604020202020204" pitchFamily="34" charset="0"/>
              </a:rPr>
              <a:t>消息队列</a:t>
            </a:r>
            <a:endParaRPr kumimoji="0" lang="zh-CN" altLang="en-US" sz="1350" b="0" i="0" u="none" strike="noStrike" cap="none" normalizeH="0" baseline="0" dirty="0" smtClean="0">
              <a:ln>
                <a:noFill/>
              </a:ln>
              <a:solidFill>
                <a:schemeClr val="tx1"/>
              </a:solidFill>
              <a:effectLst/>
              <a:latin typeface="+mn-ea"/>
              <a:cs typeface="Arial" panose="020B0604020202020204" pitchFamily="34" charset="0"/>
            </a:endParaRPr>
          </a:p>
        </p:txBody>
      </p:sp>
      <p:sp>
        <p:nvSpPr>
          <p:cNvPr id="81" name="矩形 80"/>
          <p:cNvSpPr/>
          <p:nvPr/>
        </p:nvSpPr>
        <p:spPr bwMode="auto">
          <a:xfrm>
            <a:off x="2629562" y="4191366"/>
            <a:ext cx="1153188" cy="30944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200" dirty="0" smtClean="0">
                <a:solidFill>
                  <a:schemeClr val="tx1"/>
                </a:solidFill>
                <a:latin typeface="+mn-ea"/>
                <a:cs typeface="Arial" panose="020B0604020202020204" pitchFamily="34" charset="0"/>
              </a:rPr>
              <a:t>远程方法调用</a:t>
            </a:r>
            <a:endParaRPr kumimoji="0" lang="zh-CN" altLang="en-US" sz="1200" b="0" i="0" u="none" strike="noStrike" cap="none" normalizeH="0" baseline="0" dirty="0" smtClean="0">
              <a:ln>
                <a:noFill/>
              </a:ln>
              <a:solidFill>
                <a:schemeClr val="tx1"/>
              </a:solidFill>
              <a:effectLst/>
              <a:latin typeface="+mn-ea"/>
              <a:cs typeface="Arial" panose="020B0604020202020204" pitchFamily="34" charset="0"/>
            </a:endParaRPr>
          </a:p>
        </p:txBody>
      </p:sp>
      <p:cxnSp>
        <p:nvCxnSpPr>
          <p:cNvPr id="82" name="直接箭头连接符 81"/>
          <p:cNvCxnSpPr>
            <a:stCxn id="81" idx="1"/>
            <a:endCxn id="79" idx="3"/>
          </p:cNvCxnSpPr>
          <p:nvPr/>
        </p:nvCxnSpPr>
        <p:spPr bwMode="auto">
          <a:xfrm rot="10800000" flipV="1">
            <a:off x="2255043" y="4346090"/>
            <a:ext cx="374519" cy="38952"/>
          </a:xfrm>
          <a:prstGeom prst="straightConnector1">
            <a:avLst/>
          </a:prstGeom>
          <a:solidFill>
            <a:schemeClr val="accent1"/>
          </a:solidFill>
          <a:ln w="12700" cap="flat" cmpd="sng" algn="ctr">
            <a:solidFill>
              <a:schemeClr val="tx1"/>
            </a:solidFill>
            <a:prstDash val="dash"/>
            <a:round/>
            <a:headEnd type="triangle" w="med" len="med"/>
            <a:tailEnd type="triangle" w="med" len="med"/>
          </a:ln>
          <a:effectLst/>
        </p:spPr>
      </p:cxnSp>
      <p:cxnSp>
        <p:nvCxnSpPr>
          <p:cNvPr id="87" name="直接箭头连接符 86"/>
          <p:cNvCxnSpPr>
            <a:endCxn id="79" idx="0"/>
          </p:cNvCxnSpPr>
          <p:nvPr/>
        </p:nvCxnSpPr>
        <p:spPr bwMode="auto">
          <a:xfrm rot="10800000" flipV="1">
            <a:off x="1825073" y="2631266"/>
            <a:ext cx="1932896" cy="1599052"/>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89" name="直接箭头连接符 88"/>
          <p:cNvCxnSpPr>
            <a:endCxn id="81" idx="0"/>
          </p:cNvCxnSpPr>
          <p:nvPr/>
        </p:nvCxnSpPr>
        <p:spPr bwMode="auto">
          <a:xfrm rot="5400000">
            <a:off x="2753810" y="3083612"/>
            <a:ext cx="1560100" cy="655408"/>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sp>
        <p:nvSpPr>
          <p:cNvPr id="101" name="矩形 100"/>
          <p:cNvSpPr/>
          <p:nvPr/>
        </p:nvSpPr>
        <p:spPr bwMode="auto">
          <a:xfrm>
            <a:off x="1588013" y="3270092"/>
            <a:ext cx="903116" cy="30944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00" dirty="0" smtClean="0">
                <a:solidFill>
                  <a:schemeClr val="tx1"/>
                </a:solidFill>
                <a:latin typeface="+mn-ea"/>
                <a:cs typeface="Arial" panose="020B0604020202020204" pitchFamily="34" charset="0"/>
              </a:rPr>
              <a:t>API</a:t>
            </a:r>
            <a:r>
              <a:rPr lang="zh-CN" altLang="en-US" sz="100" dirty="0" smtClean="0">
                <a:solidFill>
                  <a:schemeClr val="tx1"/>
                </a:solidFill>
                <a:latin typeface="+mn-ea"/>
                <a:cs typeface="Arial" panose="020B0604020202020204" pitchFamily="34" charset="0"/>
              </a:rPr>
              <a:t>网关</a:t>
            </a:r>
            <a:endParaRPr kumimoji="0" lang="zh-CN" altLang="en-US" sz="1350" b="0" i="0" u="none" strike="noStrike" cap="none" normalizeH="0" baseline="0" dirty="0" smtClean="0">
              <a:ln>
                <a:noFill/>
              </a:ln>
              <a:solidFill>
                <a:schemeClr val="tx1"/>
              </a:solidFill>
              <a:effectLst/>
              <a:latin typeface="+mn-ea"/>
              <a:cs typeface="Arial" panose="020B0604020202020204" pitchFamily="34" charset="0"/>
            </a:endParaRPr>
          </a:p>
        </p:txBody>
      </p:sp>
      <p:sp>
        <p:nvSpPr>
          <p:cNvPr id="104" name="矩形 103"/>
          <p:cNvSpPr/>
          <p:nvPr/>
        </p:nvSpPr>
        <p:spPr bwMode="auto">
          <a:xfrm>
            <a:off x="4502951" y="3881920"/>
            <a:ext cx="1241273" cy="30944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chemeClr val="tx1"/>
                </a:solidFill>
                <a:effectLst/>
                <a:latin typeface="+mn-ea"/>
                <a:cs typeface="Arial" panose="020B0604020202020204" pitchFamily="34" charset="0"/>
              </a:rPr>
              <a:t>客户端服务发现</a:t>
            </a:r>
            <a:endParaRPr kumimoji="0" lang="zh-CN" altLang="en-US" sz="1200" b="0" i="0" u="none" strike="noStrike" cap="none" normalizeH="0" baseline="0" dirty="0" smtClean="0">
              <a:ln>
                <a:noFill/>
              </a:ln>
              <a:solidFill>
                <a:schemeClr val="tx1"/>
              </a:solidFill>
              <a:effectLst/>
              <a:latin typeface="+mn-ea"/>
              <a:cs typeface="Arial" panose="020B0604020202020204" pitchFamily="34" charset="0"/>
            </a:endParaRPr>
          </a:p>
        </p:txBody>
      </p:sp>
      <p:sp>
        <p:nvSpPr>
          <p:cNvPr id="105" name="矩形 104"/>
          <p:cNvSpPr/>
          <p:nvPr/>
        </p:nvSpPr>
        <p:spPr bwMode="auto">
          <a:xfrm>
            <a:off x="5038737" y="3393929"/>
            <a:ext cx="1241273" cy="30944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200" dirty="0" smtClean="0">
                <a:solidFill>
                  <a:schemeClr val="tx1"/>
                </a:solidFill>
                <a:latin typeface="+mn-ea"/>
                <a:cs typeface="Arial" panose="020B0604020202020204" pitchFamily="34" charset="0"/>
              </a:rPr>
              <a:t>服务</a:t>
            </a:r>
            <a:r>
              <a:rPr kumimoji="0" lang="zh-CN" altLang="en-US" sz="1200" b="0" i="0" u="none" strike="noStrike" cap="none" normalizeH="0" baseline="0" dirty="0" smtClean="0">
                <a:ln>
                  <a:noFill/>
                </a:ln>
                <a:solidFill>
                  <a:schemeClr val="tx1"/>
                </a:solidFill>
                <a:effectLst/>
                <a:latin typeface="+mn-ea"/>
                <a:cs typeface="Arial" panose="020B0604020202020204" pitchFamily="34" charset="0"/>
              </a:rPr>
              <a:t>端服务发现</a:t>
            </a:r>
            <a:endParaRPr kumimoji="0" lang="zh-CN" altLang="en-US" sz="1200" b="0" i="0" u="none" strike="noStrike" cap="none" normalizeH="0" baseline="0" dirty="0" smtClean="0">
              <a:ln>
                <a:noFill/>
              </a:ln>
              <a:solidFill>
                <a:schemeClr val="tx1"/>
              </a:solidFill>
              <a:effectLst/>
              <a:latin typeface="+mn-ea"/>
              <a:cs typeface="Arial" panose="020B0604020202020204" pitchFamily="34" charset="0"/>
            </a:endParaRPr>
          </a:p>
        </p:txBody>
      </p:sp>
      <p:sp>
        <p:nvSpPr>
          <p:cNvPr id="106" name="矩形 105"/>
          <p:cNvSpPr/>
          <p:nvPr/>
        </p:nvSpPr>
        <p:spPr bwMode="auto">
          <a:xfrm>
            <a:off x="3953437" y="833686"/>
            <a:ext cx="1445381" cy="30944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chemeClr val="tx1"/>
                </a:solidFill>
                <a:effectLst/>
                <a:latin typeface="+mn-ea"/>
                <a:cs typeface="Arial" panose="020B0604020202020204" pitchFamily="34" charset="0"/>
              </a:rPr>
              <a:t>单机多服务（容器）</a:t>
            </a:r>
            <a:endParaRPr kumimoji="0" lang="zh-CN" altLang="en-US" sz="1200" b="0" i="0" u="none" strike="noStrike" cap="none" normalizeH="0" baseline="0" dirty="0" smtClean="0">
              <a:ln>
                <a:noFill/>
              </a:ln>
              <a:solidFill>
                <a:schemeClr val="tx1"/>
              </a:solidFill>
              <a:effectLst/>
              <a:latin typeface="+mn-ea"/>
              <a:cs typeface="Arial" panose="020B0604020202020204" pitchFamily="34" charset="0"/>
            </a:endParaRPr>
          </a:p>
        </p:txBody>
      </p:sp>
      <p:sp>
        <p:nvSpPr>
          <p:cNvPr id="107" name="矩形 106"/>
          <p:cNvSpPr/>
          <p:nvPr/>
        </p:nvSpPr>
        <p:spPr bwMode="auto">
          <a:xfrm>
            <a:off x="4771848" y="1430741"/>
            <a:ext cx="1005999" cy="30944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chemeClr val="tx1"/>
                </a:solidFill>
                <a:effectLst/>
                <a:latin typeface="+mn-ea"/>
                <a:cs typeface="Arial" panose="020B0604020202020204" pitchFamily="34" charset="0"/>
              </a:rPr>
              <a:t>单机</a:t>
            </a:r>
            <a:r>
              <a:rPr lang="zh-CN" altLang="en-US" sz="1200" dirty="0" smtClean="0">
                <a:solidFill>
                  <a:schemeClr val="tx1"/>
                </a:solidFill>
                <a:latin typeface="+mn-ea"/>
                <a:cs typeface="Arial" panose="020B0604020202020204" pitchFamily="34" charset="0"/>
              </a:rPr>
              <a:t>单</a:t>
            </a:r>
            <a:r>
              <a:rPr kumimoji="0" lang="zh-CN" altLang="en-US" sz="1200" b="0" i="0" u="none" strike="noStrike" cap="none" normalizeH="0" baseline="0" dirty="0" smtClean="0">
                <a:ln>
                  <a:noFill/>
                </a:ln>
                <a:solidFill>
                  <a:schemeClr val="tx1"/>
                </a:solidFill>
                <a:effectLst/>
                <a:latin typeface="+mn-ea"/>
                <a:cs typeface="Arial" panose="020B0604020202020204" pitchFamily="34" charset="0"/>
              </a:rPr>
              <a:t>服务</a:t>
            </a:r>
            <a:endParaRPr kumimoji="0" lang="zh-CN" altLang="en-US" sz="1200" b="0" i="0" u="none" strike="noStrike" cap="none" normalizeH="0" baseline="0" dirty="0" smtClean="0">
              <a:ln>
                <a:noFill/>
              </a:ln>
              <a:solidFill>
                <a:schemeClr val="tx1"/>
              </a:solidFill>
              <a:effectLst/>
              <a:latin typeface="+mn-ea"/>
              <a:cs typeface="Arial" panose="020B0604020202020204" pitchFamily="34" charset="0"/>
            </a:endParaRPr>
          </a:p>
        </p:txBody>
      </p:sp>
      <p:sp>
        <p:nvSpPr>
          <p:cNvPr id="108" name="矩形 107"/>
          <p:cNvSpPr/>
          <p:nvPr/>
        </p:nvSpPr>
        <p:spPr bwMode="auto">
          <a:xfrm>
            <a:off x="1469573" y="1612565"/>
            <a:ext cx="940276" cy="236345"/>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smtClean="0">
                <a:ln>
                  <a:noFill/>
                </a:ln>
                <a:solidFill>
                  <a:schemeClr val="tx1"/>
                </a:solidFill>
                <a:effectLst/>
                <a:latin typeface="+mn-ea"/>
                <a:cs typeface="Arial" panose="020B0604020202020204" pitchFamily="34" charset="0"/>
              </a:rPr>
              <a:t>关系数据库</a:t>
            </a:r>
            <a:endParaRPr kumimoji="0" lang="zh-CN" altLang="en-US" sz="1200" b="0" i="0" u="none" strike="noStrike" cap="none" normalizeH="0" baseline="0" dirty="0" smtClean="0">
              <a:ln>
                <a:noFill/>
              </a:ln>
              <a:solidFill>
                <a:schemeClr val="tx1"/>
              </a:solidFill>
              <a:effectLst/>
              <a:latin typeface="+mn-ea"/>
              <a:cs typeface="Arial" panose="020B0604020202020204" pitchFamily="34" charset="0"/>
            </a:endParaRPr>
          </a:p>
        </p:txBody>
      </p:sp>
      <p:sp>
        <p:nvSpPr>
          <p:cNvPr id="109" name="矩形 108"/>
          <p:cNvSpPr/>
          <p:nvPr/>
        </p:nvSpPr>
        <p:spPr bwMode="auto">
          <a:xfrm>
            <a:off x="2740406" y="1612565"/>
            <a:ext cx="777381" cy="236345"/>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chemeClr val="tx1"/>
                </a:solidFill>
                <a:effectLst/>
                <a:latin typeface="+mn-ea"/>
                <a:cs typeface="Arial" panose="020B0604020202020204" pitchFamily="34" charset="0"/>
              </a:rPr>
              <a:t>NOSQL</a:t>
            </a:r>
            <a:endParaRPr kumimoji="0" lang="zh-CN" altLang="en-US" sz="1200" b="0" i="0" u="none" strike="noStrike" cap="none" normalizeH="0" baseline="0" dirty="0" smtClean="0">
              <a:ln>
                <a:noFill/>
              </a:ln>
              <a:solidFill>
                <a:schemeClr val="tx1"/>
              </a:solidFill>
              <a:effectLst/>
              <a:latin typeface="+mn-ea"/>
              <a:cs typeface="Arial" panose="020B0604020202020204" pitchFamily="34" charset="0"/>
            </a:endParaRPr>
          </a:p>
        </p:txBody>
      </p:sp>
      <p:cxnSp>
        <p:nvCxnSpPr>
          <p:cNvPr id="124" name="直接箭头连接符 123"/>
          <p:cNvCxnSpPr>
            <a:stCxn id="72" idx="0"/>
          </p:cNvCxnSpPr>
          <p:nvPr/>
        </p:nvCxnSpPr>
        <p:spPr bwMode="auto">
          <a:xfrm rot="5400000" flipH="1" flipV="1">
            <a:off x="3768869" y="1460145"/>
            <a:ext cx="1151586" cy="571762"/>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126" name="直接箭头连接符 125"/>
          <p:cNvCxnSpPr/>
          <p:nvPr/>
        </p:nvCxnSpPr>
        <p:spPr bwMode="auto">
          <a:xfrm rot="5400000" flipH="1" flipV="1">
            <a:off x="4152605" y="1730975"/>
            <a:ext cx="709254" cy="472436"/>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128" name="直接箭头连接符 127"/>
          <p:cNvCxnSpPr>
            <a:endCxn id="105" idx="0"/>
          </p:cNvCxnSpPr>
          <p:nvPr/>
        </p:nvCxnSpPr>
        <p:spPr bwMode="auto">
          <a:xfrm>
            <a:off x="4389794" y="2631266"/>
            <a:ext cx="1269580" cy="762662"/>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130" name="直接箭头连接符 129"/>
          <p:cNvCxnSpPr>
            <a:stCxn id="72" idx="2"/>
            <a:endCxn id="104" idx="0"/>
          </p:cNvCxnSpPr>
          <p:nvPr/>
        </p:nvCxnSpPr>
        <p:spPr bwMode="auto">
          <a:xfrm rot="16200000" flipH="1">
            <a:off x="3965857" y="2724189"/>
            <a:ext cx="1250655" cy="1064806"/>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132" name="直接箭头连接符 131"/>
          <p:cNvCxnSpPr>
            <a:endCxn id="108" idx="2"/>
          </p:cNvCxnSpPr>
          <p:nvPr/>
        </p:nvCxnSpPr>
        <p:spPr bwMode="auto">
          <a:xfrm rot="10800000">
            <a:off x="1939711" y="1848911"/>
            <a:ext cx="1578077" cy="496505"/>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134" name="直接箭头连接符 133"/>
          <p:cNvCxnSpPr>
            <a:endCxn id="109" idx="2"/>
          </p:cNvCxnSpPr>
          <p:nvPr/>
        </p:nvCxnSpPr>
        <p:spPr bwMode="auto">
          <a:xfrm rot="10800000">
            <a:off x="3129098" y="1848911"/>
            <a:ext cx="653653" cy="472909"/>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137" name="直接箭头连接符 136"/>
          <p:cNvCxnSpPr/>
          <p:nvPr/>
        </p:nvCxnSpPr>
        <p:spPr bwMode="auto">
          <a:xfrm>
            <a:off x="2401852" y="1744827"/>
            <a:ext cx="338555" cy="1191"/>
          </a:xfrm>
          <a:prstGeom prst="straightConnector1">
            <a:avLst/>
          </a:prstGeom>
          <a:solidFill>
            <a:schemeClr val="accent1"/>
          </a:solidFill>
          <a:ln w="12700" cap="flat" cmpd="sng" algn="ctr">
            <a:solidFill>
              <a:schemeClr val="tx1"/>
            </a:solidFill>
            <a:prstDash val="dash"/>
            <a:round/>
            <a:headEnd type="triangle" w="med" len="med"/>
            <a:tailEnd type="triangle" w="med" len="med"/>
          </a:ln>
          <a:effectLst/>
        </p:spPr>
      </p:cxnSp>
      <p:cxnSp>
        <p:nvCxnSpPr>
          <p:cNvPr id="139" name="直接箭头连接符 138"/>
          <p:cNvCxnSpPr/>
          <p:nvPr/>
        </p:nvCxnSpPr>
        <p:spPr bwMode="auto">
          <a:xfrm>
            <a:off x="4860119" y="1194705"/>
            <a:ext cx="263469" cy="236036"/>
          </a:xfrm>
          <a:prstGeom prst="straightConnector1">
            <a:avLst/>
          </a:prstGeom>
          <a:solidFill>
            <a:schemeClr val="accent1"/>
          </a:solidFill>
          <a:ln w="12700" cap="flat" cmpd="sng" algn="ctr">
            <a:solidFill>
              <a:schemeClr val="tx1"/>
            </a:solidFill>
            <a:prstDash val="dash"/>
            <a:round/>
            <a:headEnd type="triangle" w="med" len="med"/>
            <a:tailEnd type="triangle" w="med" len="med"/>
          </a:ln>
          <a:effectLst/>
        </p:spPr>
      </p:cxnSp>
      <p:cxnSp>
        <p:nvCxnSpPr>
          <p:cNvPr id="142" name="直接箭头连接符 141"/>
          <p:cNvCxnSpPr/>
          <p:nvPr/>
        </p:nvCxnSpPr>
        <p:spPr bwMode="auto">
          <a:xfrm rot="10800000" flipV="1">
            <a:off x="5274848" y="3703375"/>
            <a:ext cx="474877" cy="178545"/>
          </a:xfrm>
          <a:prstGeom prst="straightConnector1">
            <a:avLst/>
          </a:prstGeom>
          <a:solidFill>
            <a:schemeClr val="accent1"/>
          </a:solidFill>
          <a:ln w="12700" cap="flat" cmpd="sng" algn="ctr">
            <a:solidFill>
              <a:schemeClr val="tx1"/>
            </a:solidFill>
            <a:prstDash val="dash"/>
            <a:round/>
            <a:headEnd type="triangle" w="med" len="med"/>
            <a:tailEnd type="triangle" w="med" len="med"/>
          </a:ln>
          <a:effectLst/>
        </p:spPr>
      </p:cxnSp>
      <p:cxnSp>
        <p:nvCxnSpPr>
          <p:cNvPr id="145" name="直接连接符 144"/>
          <p:cNvCxnSpPr/>
          <p:nvPr/>
        </p:nvCxnSpPr>
        <p:spPr bwMode="auto">
          <a:xfrm>
            <a:off x="1208574" y="2976871"/>
            <a:ext cx="4866298" cy="0"/>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sp>
        <p:nvSpPr>
          <p:cNvPr id="146" name="TextBox 145"/>
          <p:cNvSpPr txBox="1"/>
          <p:nvPr/>
        </p:nvSpPr>
        <p:spPr>
          <a:xfrm>
            <a:off x="1290188" y="2976871"/>
            <a:ext cx="208280" cy="106680"/>
          </a:xfrm>
          <a:prstGeom prst="rect">
            <a:avLst/>
          </a:prstGeom>
          <a:noFill/>
        </p:spPr>
        <p:txBody>
          <a:bodyPr wrap="none" rtlCol="0">
            <a:spAutoFit/>
          </a:bodyPr>
          <a:lstStyle/>
          <a:p>
            <a:r>
              <a:rPr lang="zh-CN" altLang="en-US" sz="100" b="1" dirty="0" smtClean="0">
                <a:latin typeface="+mn-ea"/>
                <a:ea typeface="+mn-ea"/>
              </a:rPr>
              <a:t>通信</a:t>
            </a:r>
            <a:endParaRPr lang="zh-CN" altLang="en-US" sz="100" b="1" dirty="0">
              <a:latin typeface="+mn-ea"/>
              <a:ea typeface="+mn-ea"/>
            </a:endParaRPr>
          </a:p>
        </p:txBody>
      </p:sp>
      <p:cxnSp>
        <p:nvCxnSpPr>
          <p:cNvPr id="148" name="直接连接符 147"/>
          <p:cNvCxnSpPr/>
          <p:nvPr/>
        </p:nvCxnSpPr>
        <p:spPr bwMode="auto">
          <a:xfrm rot="5400000">
            <a:off x="5516165" y="3921689"/>
            <a:ext cx="1705632" cy="177941"/>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151" name="直接连接符 150"/>
          <p:cNvCxnSpPr/>
          <p:nvPr/>
        </p:nvCxnSpPr>
        <p:spPr bwMode="auto">
          <a:xfrm>
            <a:off x="1290188" y="3733659"/>
            <a:ext cx="2453835" cy="0"/>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153" name="直接连接符 152"/>
          <p:cNvCxnSpPr/>
          <p:nvPr/>
        </p:nvCxnSpPr>
        <p:spPr bwMode="auto">
          <a:xfrm rot="5400000">
            <a:off x="3374308" y="4380374"/>
            <a:ext cx="948845" cy="209412"/>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160" name="直接连接符 159"/>
          <p:cNvCxnSpPr/>
          <p:nvPr/>
        </p:nvCxnSpPr>
        <p:spPr bwMode="auto">
          <a:xfrm>
            <a:off x="4385315" y="3270092"/>
            <a:ext cx="1943003" cy="0"/>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165" name="直接连接符 164"/>
          <p:cNvCxnSpPr/>
          <p:nvPr/>
        </p:nvCxnSpPr>
        <p:spPr bwMode="auto">
          <a:xfrm rot="5400000">
            <a:off x="3323727" y="3893437"/>
            <a:ext cx="1689411" cy="442722"/>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sp>
        <p:nvSpPr>
          <p:cNvPr id="168" name="TextBox 167"/>
          <p:cNvSpPr txBox="1"/>
          <p:nvPr/>
        </p:nvSpPr>
        <p:spPr>
          <a:xfrm>
            <a:off x="5243875" y="4401265"/>
            <a:ext cx="233680" cy="106680"/>
          </a:xfrm>
          <a:prstGeom prst="rect">
            <a:avLst/>
          </a:prstGeom>
          <a:noFill/>
        </p:spPr>
        <p:txBody>
          <a:bodyPr wrap="none" rtlCol="0">
            <a:spAutoFit/>
          </a:bodyPr>
          <a:lstStyle/>
          <a:p>
            <a:r>
              <a:rPr lang="zh-CN" altLang="en-US" sz="100" b="1" dirty="0" smtClean="0">
                <a:latin typeface="+mn-ea"/>
                <a:ea typeface="+mn-ea"/>
              </a:rPr>
              <a:t>服务发现</a:t>
            </a:r>
            <a:endParaRPr lang="zh-CN" altLang="en-US" sz="100" b="1" dirty="0">
              <a:latin typeface="+mn-ea"/>
              <a:ea typeface="+mn-ea"/>
            </a:endParaRPr>
          </a:p>
        </p:txBody>
      </p:sp>
      <p:cxnSp>
        <p:nvCxnSpPr>
          <p:cNvPr id="171" name="直接连接符 170"/>
          <p:cNvCxnSpPr/>
          <p:nvPr/>
        </p:nvCxnSpPr>
        <p:spPr bwMode="auto">
          <a:xfrm flipV="1">
            <a:off x="1208574" y="2049634"/>
            <a:ext cx="2574176" cy="116273"/>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173" name="直接连接符 172"/>
          <p:cNvCxnSpPr/>
          <p:nvPr/>
        </p:nvCxnSpPr>
        <p:spPr bwMode="auto">
          <a:xfrm rot="16200000" flipH="1">
            <a:off x="3365894" y="1373977"/>
            <a:ext cx="416391" cy="316031"/>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sp>
        <p:nvSpPr>
          <p:cNvPr id="176" name="TextBox 175"/>
          <p:cNvSpPr txBox="1"/>
          <p:nvPr/>
        </p:nvSpPr>
        <p:spPr>
          <a:xfrm>
            <a:off x="1570855" y="1278338"/>
            <a:ext cx="233680" cy="106680"/>
          </a:xfrm>
          <a:prstGeom prst="rect">
            <a:avLst/>
          </a:prstGeom>
          <a:noFill/>
        </p:spPr>
        <p:txBody>
          <a:bodyPr wrap="none" rtlCol="0">
            <a:spAutoFit/>
          </a:bodyPr>
          <a:lstStyle/>
          <a:p>
            <a:r>
              <a:rPr lang="zh-CN" altLang="en-US" sz="100" b="1" dirty="0" smtClean="0">
                <a:latin typeface="+mn-ea"/>
                <a:ea typeface="+mn-ea"/>
              </a:rPr>
              <a:t>数据存储</a:t>
            </a:r>
            <a:endParaRPr lang="zh-CN" altLang="en-US" sz="100" b="1" dirty="0">
              <a:latin typeface="+mn-ea"/>
              <a:ea typeface="+mn-ea"/>
            </a:endParaRPr>
          </a:p>
        </p:txBody>
      </p:sp>
      <p:cxnSp>
        <p:nvCxnSpPr>
          <p:cNvPr id="178" name="直接连接符 177"/>
          <p:cNvCxnSpPr/>
          <p:nvPr/>
        </p:nvCxnSpPr>
        <p:spPr bwMode="auto">
          <a:xfrm>
            <a:off x="1290188" y="1218491"/>
            <a:ext cx="2095473" cy="59846"/>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184" name="直接连接符 183"/>
          <p:cNvCxnSpPr/>
          <p:nvPr/>
        </p:nvCxnSpPr>
        <p:spPr bwMode="auto">
          <a:xfrm rot="16200000" flipH="1">
            <a:off x="3702060" y="3759282"/>
            <a:ext cx="307285" cy="195469"/>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188" name="直接连接符 187"/>
          <p:cNvCxnSpPr/>
          <p:nvPr/>
        </p:nvCxnSpPr>
        <p:spPr bwMode="auto">
          <a:xfrm>
            <a:off x="6102069" y="2976871"/>
            <a:ext cx="355881" cy="180971"/>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192" name="直接连接符 191"/>
          <p:cNvCxnSpPr/>
          <p:nvPr/>
        </p:nvCxnSpPr>
        <p:spPr bwMode="auto">
          <a:xfrm rot="16200000" flipV="1">
            <a:off x="3605620" y="1872503"/>
            <a:ext cx="303616" cy="50645"/>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196" name="直接连接符 195"/>
          <p:cNvCxnSpPr/>
          <p:nvPr/>
        </p:nvCxnSpPr>
        <p:spPr bwMode="auto">
          <a:xfrm flipV="1">
            <a:off x="4914967" y="2049634"/>
            <a:ext cx="862880" cy="49429"/>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200" name="直接连接符 199"/>
          <p:cNvCxnSpPr/>
          <p:nvPr/>
        </p:nvCxnSpPr>
        <p:spPr bwMode="auto">
          <a:xfrm>
            <a:off x="3548556" y="996773"/>
            <a:ext cx="1366411" cy="1102290"/>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203" name="直接连接符 202"/>
          <p:cNvCxnSpPr/>
          <p:nvPr/>
        </p:nvCxnSpPr>
        <p:spPr bwMode="auto">
          <a:xfrm rot="16200000" flipH="1">
            <a:off x="5407005" y="1131905"/>
            <a:ext cx="1149428" cy="67138"/>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210" name="直接连接符 209"/>
          <p:cNvCxnSpPr/>
          <p:nvPr/>
        </p:nvCxnSpPr>
        <p:spPr bwMode="auto">
          <a:xfrm rot="5400000" flipH="1" flipV="1">
            <a:off x="5741846" y="1776190"/>
            <a:ext cx="309446" cy="237443"/>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sp>
        <p:nvSpPr>
          <p:cNvPr id="213" name="TextBox 212"/>
          <p:cNvSpPr txBox="1"/>
          <p:nvPr/>
        </p:nvSpPr>
        <p:spPr>
          <a:xfrm>
            <a:off x="5156444" y="1772636"/>
            <a:ext cx="208280" cy="106680"/>
          </a:xfrm>
          <a:prstGeom prst="rect">
            <a:avLst/>
          </a:prstGeom>
          <a:noFill/>
        </p:spPr>
        <p:txBody>
          <a:bodyPr wrap="none" rtlCol="0">
            <a:spAutoFit/>
          </a:bodyPr>
          <a:lstStyle/>
          <a:p>
            <a:r>
              <a:rPr lang="zh-CN" altLang="en-US" sz="100" b="1" dirty="0" smtClean="0">
                <a:latin typeface="+mn-ea"/>
                <a:ea typeface="+mn-ea"/>
              </a:rPr>
              <a:t>部署</a:t>
            </a:r>
            <a:endParaRPr lang="zh-CN" altLang="en-US" sz="100" b="1" dirty="0">
              <a:latin typeface="+mn-ea"/>
              <a:ea typeface="+mn-ea"/>
            </a:endParaRPr>
          </a:p>
        </p:txBody>
      </p:sp>
      <p:sp>
        <p:nvSpPr>
          <p:cNvPr id="218" name="TextBox 217"/>
          <p:cNvSpPr txBox="1"/>
          <p:nvPr/>
        </p:nvSpPr>
        <p:spPr>
          <a:xfrm>
            <a:off x="6775945" y="1825299"/>
            <a:ext cx="1720990" cy="1445260"/>
          </a:xfrm>
          <a:prstGeom prst="rect">
            <a:avLst/>
          </a:prstGeom>
          <a:noFill/>
        </p:spPr>
        <p:txBody>
          <a:bodyPr wrap="square" rtlCol="0">
            <a:spAutoFit/>
          </a:bodyPr>
          <a:lstStyle/>
          <a:p>
            <a:r>
              <a:rPr lang="zh-CN" altLang="en-US" sz="1050" b="1" dirty="0" smtClean="0">
                <a:solidFill>
                  <a:srgbClr val="C00000"/>
                </a:solidFill>
                <a:latin typeface="+mn-ea"/>
                <a:ea typeface="+mn-ea"/>
              </a:rPr>
              <a:t>微服务架构组成要素包括</a:t>
            </a:r>
            <a:r>
              <a:rPr lang="zh-CN" altLang="en-US" sz="1050" dirty="0" smtClean="0">
                <a:latin typeface="+mn-ea"/>
                <a:ea typeface="+mn-ea"/>
              </a:rPr>
              <a:t>：</a:t>
            </a:r>
            <a:endParaRPr lang="en-US" altLang="zh-CN" sz="1050" dirty="0" smtClean="0">
              <a:latin typeface="+mn-ea"/>
              <a:ea typeface="+mn-ea"/>
            </a:endParaRPr>
          </a:p>
          <a:p>
            <a:pPr>
              <a:buFont typeface="Wingdings" panose="05000000000000000000" pitchFamily="2" charset="2"/>
              <a:buChar char="u"/>
            </a:pPr>
            <a:r>
              <a:rPr lang="en-US" altLang="zh-CN" sz="1050" dirty="0" smtClean="0">
                <a:latin typeface="+mn-ea"/>
                <a:ea typeface="+mn-ea"/>
              </a:rPr>
              <a:t>API</a:t>
            </a:r>
            <a:r>
              <a:rPr lang="zh-CN" altLang="en-US" sz="1050" dirty="0" smtClean="0">
                <a:latin typeface="+mn-ea"/>
                <a:ea typeface="+mn-ea"/>
              </a:rPr>
              <a:t>网关</a:t>
            </a:r>
            <a:endParaRPr lang="en-US" altLang="zh-CN" sz="1050" dirty="0" smtClean="0">
              <a:latin typeface="+mn-ea"/>
              <a:ea typeface="+mn-ea"/>
            </a:endParaRPr>
          </a:p>
          <a:p>
            <a:pPr>
              <a:buFont typeface="Wingdings" panose="05000000000000000000" pitchFamily="2" charset="2"/>
              <a:buChar char="u"/>
            </a:pPr>
            <a:r>
              <a:rPr lang="zh-CN" altLang="en-US" sz="1050" dirty="0" smtClean="0">
                <a:latin typeface="+mn-ea"/>
                <a:ea typeface="+mn-ea"/>
              </a:rPr>
              <a:t>微服务间交互方式</a:t>
            </a:r>
            <a:endParaRPr lang="en-US" altLang="zh-CN" sz="1050" dirty="0" smtClean="0">
              <a:latin typeface="+mn-ea"/>
              <a:ea typeface="+mn-ea"/>
            </a:endParaRPr>
          </a:p>
          <a:p>
            <a:pPr>
              <a:buFont typeface="Wingdings" panose="05000000000000000000" pitchFamily="2" charset="2"/>
              <a:buChar char="u"/>
            </a:pPr>
            <a:r>
              <a:rPr lang="zh-CN" altLang="en-US" sz="1050" dirty="0" smtClean="0">
                <a:latin typeface="+mn-ea"/>
                <a:ea typeface="+mn-ea"/>
              </a:rPr>
              <a:t>服务发现</a:t>
            </a:r>
            <a:endParaRPr lang="en-US" altLang="zh-CN" sz="1050" dirty="0" smtClean="0">
              <a:latin typeface="+mn-ea"/>
              <a:ea typeface="+mn-ea"/>
            </a:endParaRPr>
          </a:p>
          <a:p>
            <a:pPr>
              <a:buFont typeface="Wingdings" panose="05000000000000000000" pitchFamily="2" charset="2"/>
              <a:buChar char="u"/>
            </a:pPr>
            <a:r>
              <a:rPr lang="zh-CN" altLang="en-US" sz="1050" dirty="0" smtClean="0">
                <a:latin typeface="+mn-ea"/>
                <a:ea typeface="+mn-ea"/>
              </a:rPr>
              <a:t>数据存储方式</a:t>
            </a:r>
            <a:endParaRPr lang="en-US" altLang="zh-CN" sz="1050" dirty="0" smtClean="0">
              <a:latin typeface="+mn-ea"/>
              <a:ea typeface="+mn-ea"/>
            </a:endParaRPr>
          </a:p>
          <a:p>
            <a:pPr>
              <a:buFont typeface="Wingdings" panose="05000000000000000000" pitchFamily="2" charset="2"/>
              <a:buChar char="u"/>
            </a:pPr>
            <a:r>
              <a:rPr lang="zh-CN" altLang="en-US" sz="1050" dirty="0" smtClean="0">
                <a:latin typeface="+mn-ea"/>
                <a:ea typeface="+mn-ea"/>
              </a:rPr>
              <a:t>服务部署方式</a:t>
            </a:r>
            <a:endParaRPr lang="en-US" altLang="zh-CN" sz="1050" dirty="0" smtClean="0">
              <a:latin typeface="+mn-ea"/>
              <a:ea typeface="+mn-ea"/>
            </a:endParaRPr>
          </a:p>
          <a:p>
            <a:pPr>
              <a:buFont typeface="Wingdings" panose="05000000000000000000" pitchFamily="2" charset="2"/>
              <a:buChar char="u"/>
            </a:pPr>
            <a:r>
              <a:rPr lang="zh-CN" altLang="en-US" sz="1050" dirty="0" smtClean="0">
                <a:latin typeface="+mn-ea"/>
                <a:ea typeface="+mn-ea"/>
              </a:rPr>
              <a:t>配置服务</a:t>
            </a:r>
            <a:endParaRPr lang="en-US" altLang="zh-CN" sz="1050" dirty="0" smtClean="0">
              <a:latin typeface="+mn-ea"/>
              <a:ea typeface="+mn-ea"/>
            </a:endParaRPr>
          </a:p>
          <a:p>
            <a:pPr>
              <a:buFont typeface="Wingdings" panose="05000000000000000000" pitchFamily="2" charset="2"/>
              <a:buChar char="u"/>
            </a:pPr>
            <a:r>
              <a:rPr lang="zh-CN" altLang="en-US" sz="1050" dirty="0" smtClean="0">
                <a:latin typeface="+mn-ea"/>
                <a:ea typeface="+mn-ea"/>
              </a:rPr>
              <a:t>监控服务</a:t>
            </a:r>
            <a:endParaRPr lang="en-US" altLang="zh-CN" sz="1050" dirty="0" smtClean="0">
              <a:latin typeface="+mn-ea"/>
              <a:ea typeface="+mn-ea"/>
            </a:endParaRPr>
          </a:p>
          <a:p>
            <a:endParaRPr lang="en-US" altLang="zh-CN" sz="100" dirty="0" smtClean="0">
              <a:latin typeface="+mn-ea"/>
              <a:ea typeface="+mn-ea"/>
            </a:endParaRPr>
          </a:p>
          <a:p>
            <a:endParaRPr lang="en-US" altLang="zh-CN" sz="100" dirty="0" smtClean="0">
              <a:latin typeface="+mn-ea"/>
              <a:ea typeface="+mn-ea"/>
            </a:endParaRPr>
          </a:p>
          <a:p>
            <a:endParaRPr lang="en-US" altLang="zh-CN" sz="100" dirty="0" smtClean="0">
              <a:latin typeface="+mn-ea"/>
              <a:ea typeface="+mn-ea"/>
            </a:endParaRPr>
          </a:p>
          <a:p>
            <a:endParaRPr lang="zh-CN" altLang="en-US" sz="100" dirty="0">
              <a:latin typeface="+mn-ea"/>
              <a:ea typeface="+mn-ea"/>
            </a:endParaRPr>
          </a:p>
        </p:txBody>
      </p:sp>
      <p:sp>
        <p:nvSpPr>
          <p:cNvPr id="219" name="矩形 218"/>
          <p:cNvSpPr/>
          <p:nvPr/>
        </p:nvSpPr>
        <p:spPr bwMode="auto">
          <a:xfrm>
            <a:off x="5038737" y="2157743"/>
            <a:ext cx="903116" cy="30944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00" dirty="0" smtClean="0">
                <a:solidFill>
                  <a:schemeClr val="tx1"/>
                </a:solidFill>
                <a:latin typeface="+mn-ea"/>
                <a:cs typeface="Arial" panose="020B0604020202020204" pitchFamily="34" charset="0"/>
              </a:rPr>
              <a:t>配置服务</a:t>
            </a:r>
            <a:endParaRPr kumimoji="0" lang="zh-CN" altLang="en-US" sz="1350" b="0" i="0" u="none" strike="noStrike" cap="none" normalizeH="0" baseline="0" dirty="0" smtClean="0">
              <a:ln>
                <a:noFill/>
              </a:ln>
              <a:solidFill>
                <a:schemeClr val="tx1"/>
              </a:solidFill>
              <a:effectLst/>
              <a:latin typeface="+mn-ea"/>
              <a:cs typeface="Arial" panose="020B0604020202020204" pitchFamily="34" charset="0"/>
            </a:endParaRPr>
          </a:p>
        </p:txBody>
      </p:sp>
      <p:cxnSp>
        <p:nvCxnSpPr>
          <p:cNvPr id="229" name="直接箭头连接符 228"/>
          <p:cNvCxnSpPr>
            <a:stCxn id="72" idx="3"/>
            <a:endCxn id="219" idx="1"/>
          </p:cNvCxnSpPr>
          <p:nvPr/>
        </p:nvCxnSpPr>
        <p:spPr bwMode="auto">
          <a:xfrm flipV="1">
            <a:off x="4599776" y="2312466"/>
            <a:ext cx="438962" cy="164076"/>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sp>
        <p:nvSpPr>
          <p:cNvPr id="281" name="矩形 280"/>
          <p:cNvSpPr/>
          <p:nvPr/>
        </p:nvSpPr>
        <p:spPr bwMode="auto">
          <a:xfrm>
            <a:off x="5045035" y="2548831"/>
            <a:ext cx="903116" cy="30944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00" dirty="0" smtClean="0">
                <a:solidFill>
                  <a:schemeClr val="tx1"/>
                </a:solidFill>
                <a:latin typeface="+mn-ea"/>
                <a:cs typeface="Arial" panose="020B0604020202020204" pitchFamily="34" charset="0"/>
              </a:rPr>
              <a:t>监控服务</a:t>
            </a:r>
            <a:endParaRPr kumimoji="0" lang="zh-CN" altLang="en-US" sz="1350" b="0" i="0" u="none" strike="noStrike" cap="none" normalizeH="0" baseline="0" dirty="0" smtClean="0">
              <a:ln>
                <a:noFill/>
              </a:ln>
              <a:solidFill>
                <a:schemeClr val="tx1"/>
              </a:solidFill>
              <a:effectLst/>
              <a:latin typeface="+mn-ea"/>
              <a:cs typeface="Arial" panose="020B0604020202020204" pitchFamily="34" charset="0"/>
            </a:endParaRPr>
          </a:p>
        </p:txBody>
      </p:sp>
      <p:cxnSp>
        <p:nvCxnSpPr>
          <p:cNvPr id="282" name="直接箭头连接符 281"/>
          <p:cNvCxnSpPr>
            <a:endCxn id="281" idx="1"/>
          </p:cNvCxnSpPr>
          <p:nvPr/>
        </p:nvCxnSpPr>
        <p:spPr bwMode="auto">
          <a:xfrm>
            <a:off x="4599776" y="2590842"/>
            <a:ext cx="445259" cy="112712"/>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286" name="直接箭头连接符 285"/>
          <p:cNvCxnSpPr>
            <a:endCxn id="101" idx="0"/>
          </p:cNvCxnSpPr>
          <p:nvPr/>
        </p:nvCxnSpPr>
        <p:spPr bwMode="auto">
          <a:xfrm rot="10800000" flipV="1">
            <a:off x="2039572" y="2541481"/>
            <a:ext cx="1483439" cy="728612"/>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标题 73"/>
          <p:cNvSpPr>
            <a:spLocks noGrp="1"/>
          </p:cNvSpPr>
          <p:nvPr>
            <p:ph type="title"/>
          </p:nvPr>
        </p:nvSpPr>
        <p:spPr/>
        <p:txBody>
          <a:bodyPr/>
          <a:lstStyle/>
          <a:p>
            <a:r>
              <a:rPr lang="zh-CN" altLang="en-US" dirty="0" smtClean="0">
                <a:solidFill>
                  <a:schemeClr val="tx1"/>
                </a:solidFill>
                <a:latin typeface="+mn-ea"/>
                <a:ea typeface="+mn-ea"/>
              </a:rPr>
              <a:t>微服务架构关注点</a:t>
            </a:r>
            <a:endParaRPr lang="zh-CN" altLang="en-US" dirty="0" smtClean="0">
              <a:solidFill>
                <a:schemeClr val="tx1"/>
              </a:solidFill>
              <a:latin typeface="+mn-ea"/>
              <a:ea typeface="+mn-ea"/>
            </a:endParaRPr>
          </a:p>
        </p:txBody>
      </p:sp>
      <p:sp>
        <p:nvSpPr>
          <p:cNvPr id="4" name="矩形 3"/>
          <p:cNvSpPr/>
          <p:nvPr/>
        </p:nvSpPr>
        <p:spPr bwMode="auto">
          <a:xfrm>
            <a:off x="2188059" y="1063421"/>
            <a:ext cx="4398479" cy="262989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smtClean="0">
              <a:ln>
                <a:noFill/>
              </a:ln>
              <a:solidFill>
                <a:schemeClr val="tx1"/>
              </a:solidFill>
              <a:effectLst/>
              <a:latin typeface="+mn-ea"/>
              <a:cs typeface="Arial" panose="020B0604020202020204" pitchFamily="34" charset="0"/>
            </a:endParaRPr>
          </a:p>
        </p:txBody>
      </p:sp>
      <p:sp>
        <p:nvSpPr>
          <p:cNvPr id="5" name="流程图: 过程 4"/>
          <p:cNvSpPr/>
          <p:nvPr/>
        </p:nvSpPr>
        <p:spPr bwMode="auto">
          <a:xfrm>
            <a:off x="2293144" y="1175752"/>
            <a:ext cx="885825" cy="410399"/>
          </a:xfrm>
          <a:prstGeom prst="flowChartProcess">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rPr>
              <a:t>管理和</a:t>
            </a:r>
            <a:endParaRPr kumimoji="0" lang="en-US" altLang="zh-CN" sz="1200" i="0" u="none" strike="noStrike" cap="none" normalizeH="0" baseline="0" dirty="0" smtClean="0">
              <a:ln>
                <a:noFill/>
              </a:ln>
              <a:solidFill>
                <a:schemeClr val="tx1"/>
              </a:solidFill>
              <a:effectLst/>
              <a:latin typeface="+mn-ea"/>
              <a:ea typeface="+mn-ea"/>
              <a:cs typeface="Arial" panose="020B0604020202020204" pitchFamily="34" charset="0"/>
            </a:endParaRPr>
          </a:p>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rPr>
              <a:t>校验</a:t>
            </a:r>
            <a:endPar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endParaRPr>
          </a:p>
        </p:txBody>
      </p:sp>
      <p:sp>
        <p:nvSpPr>
          <p:cNvPr id="6" name="流程图: 过程 5"/>
          <p:cNvSpPr/>
          <p:nvPr/>
        </p:nvSpPr>
        <p:spPr bwMode="auto">
          <a:xfrm>
            <a:off x="3243263" y="1175752"/>
            <a:ext cx="885825" cy="410399"/>
          </a:xfrm>
          <a:prstGeom prst="flowChartProcess">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rPr>
              <a:t>序列化</a:t>
            </a:r>
            <a:endParaRPr kumimoji="0" lang="en-US" altLang="zh-CN" sz="1200" i="0" u="none" strike="noStrike" cap="none" normalizeH="0" baseline="0" dirty="0" smtClean="0">
              <a:ln>
                <a:noFill/>
              </a:ln>
              <a:solidFill>
                <a:schemeClr val="tx1"/>
              </a:solidFill>
              <a:effectLst/>
              <a:latin typeface="+mn-ea"/>
              <a:ea typeface="+mn-ea"/>
              <a:cs typeface="Arial" panose="020B0604020202020204" pitchFamily="34" charset="0"/>
            </a:endParaRPr>
          </a:p>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rPr>
              <a:t>插件</a:t>
            </a:r>
            <a:endPar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endParaRPr>
          </a:p>
        </p:txBody>
      </p:sp>
      <p:sp>
        <p:nvSpPr>
          <p:cNvPr id="7" name="流程图: 过程 6"/>
          <p:cNvSpPr/>
          <p:nvPr/>
        </p:nvSpPr>
        <p:spPr bwMode="auto">
          <a:xfrm>
            <a:off x="4207669" y="1175752"/>
            <a:ext cx="885825" cy="410399"/>
          </a:xfrm>
          <a:prstGeom prst="flowChartProcess">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200" dirty="0" smtClean="0">
                <a:latin typeface="+mn-ea"/>
                <a:ea typeface="+mn-ea"/>
                <a:cs typeface="Arial" panose="020B0604020202020204" pitchFamily="34" charset="0"/>
              </a:rPr>
              <a:t>服务健康检查</a:t>
            </a:r>
            <a:endParaRPr kumimoji="0" lang="en-US" altLang="zh-CN" sz="1200" i="0" u="none" strike="noStrike" cap="none" normalizeH="0" baseline="0" dirty="0" smtClean="0">
              <a:ln>
                <a:noFill/>
              </a:ln>
              <a:solidFill>
                <a:schemeClr val="tx1"/>
              </a:solidFill>
              <a:effectLst/>
              <a:latin typeface="+mn-ea"/>
              <a:ea typeface="+mn-ea"/>
              <a:cs typeface="Arial" panose="020B0604020202020204" pitchFamily="34" charset="0"/>
            </a:endParaRPr>
          </a:p>
        </p:txBody>
      </p:sp>
      <p:sp>
        <p:nvSpPr>
          <p:cNvPr id="8" name="流程图: 过程 7"/>
          <p:cNvSpPr/>
          <p:nvPr/>
        </p:nvSpPr>
        <p:spPr bwMode="auto">
          <a:xfrm>
            <a:off x="5207793" y="1175752"/>
            <a:ext cx="1250156" cy="410399"/>
          </a:xfrm>
          <a:prstGeom prst="flowChartProcess">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rPr>
              <a:t>服务注册发现和负载均衡</a:t>
            </a:r>
            <a:endParaRPr kumimoji="0" lang="en-US" altLang="zh-CN" sz="1200" i="0" u="none" strike="noStrike" cap="none" normalizeH="0" baseline="0" dirty="0" smtClean="0">
              <a:ln>
                <a:noFill/>
              </a:ln>
              <a:solidFill>
                <a:schemeClr val="tx1"/>
              </a:solidFill>
              <a:effectLst/>
              <a:latin typeface="+mn-ea"/>
              <a:ea typeface="+mn-ea"/>
              <a:cs typeface="Arial" panose="020B0604020202020204" pitchFamily="34" charset="0"/>
            </a:endParaRPr>
          </a:p>
        </p:txBody>
      </p:sp>
      <p:sp>
        <p:nvSpPr>
          <p:cNvPr id="9" name="流程图: 过程 8"/>
          <p:cNvSpPr/>
          <p:nvPr/>
        </p:nvSpPr>
        <p:spPr bwMode="auto">
          <a:xfrm>
            <a:off x="2293144" y="1700451"/>
            <a:ext cx="885825" cy="410399"/>
          </a:xfrm>
          <a:prstGeom prst="flowChartProcess">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rPr>
              <a:t>限速和容错</a:t>
            </a:r>
            <a:endPar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endParaRPr>
          </a:p>
        </p:txBody>
      </p:sp>
      <p:sp>
        <p:nvSpPr>
          <p:cNvPr id="10" name="流程图: 过程 9"/>
          <p:cNvSpPr/>
          <p:nvPr/>
        </p:nvSpPr>
        <p:spPr bwMode="auto">
          <a:xfrm>
            <a:off x="2293144" y="2197070"/>
            <a:ext cx="885825" cy="410399"/>
          </a:xfrm>
          <a:prstGeom prst="flowChartProcess">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rPr>
              <a:t>服务调用拦截器</a:t>
            </a:r>
            <a:endParaRPr kumimoji="0" lang="en-US" altLang="zh-CN" sz="1200" i="0" u="none" strike="noStrike" cap="none" normalizeH="0" baseline="0" dirty="0" smtClean="0">
              <a:ln>
                <a:noFill/>
              </a:ln>
              <a:solidFill>
                <a:schemeClr val="tx1"/>
              </a:solidFill>
              <a:effectLst/>
              <a:latin typeface="+mn-ea"/>
              <a:ea typeface="+mn-ea"/>
              <a:cs typeface="Arial" panose="020B0604020202020204" pitchFamily="34" charset="0"/>
            </a:endParaRPr>
          </a:p>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endParaRPr>
          </a:p>
        </p:txBody>
      </p:sp>
      <p:sp>
        <p:nvSpPr>
          <p:cNvPr id="11" name="流程图: 过程 10"/>
          <p:cNvSpPr/>
          <p:nvPr/>
        </p:nvSpPr>
        <p:spPr bwMode="auto">
          <a:xfrm>
            <a:off x="2293144" y="2670383"/>
            <a:ext cx="885825" cy="410399"/>
          </a:xfrm>
          <a:prstGeom prst="flowChartProcess">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i="0" u="none" strike="noStrike" cap="none" normalizeH="0" baseline="0" dirty="0" smtClean="0">
                <a:ln>
                  <a:noFill/>
                </a:ln>
                <a:solidFill>
                  <a:schemeClr val="tx1"/>
                </a:solidFill>
                <a:effectLst/>
                <a:latin typeface="+mn-ea"/>
                <a:ea typeface="+mn-ea"/>
                <a:cs typeface="Arial" panose="020B0604020202020204" pitchFamily="34" charset="0"/>
              </a:rPr>
              <a:t>REST</a:t>
            </a:r>
            <a:r>
              <a:rPr lang="en-US" altLang="zh-CN" sz="1200" dirty="0" smtClean="0">
                <a:latin typeface="+mn-ea"/>
                <a:ea typeface="+mn-ea"/>
                <a:cs typeface="Arial" panose="020B0604020202020204" pitchFamily="34" charset="0"/>
              </a:rPr>
              <a:t>/</a:t>
            </a:r>
            <a:r>
              <a:rPr lang="zh-CN" altLang="en-US" sz="1200" dirty="0" smtClean="0">
                <a:latin typeface="+mn-ea"/>
                <a:ea typeface="+mn-ea"/>
                <a:cs typeface="Arial" panose="020B0604020202020204" pitchFamily="34" charset="0"/>
              </a:rPr>
              <a:t>方法调用</a:t>
            </a:r>
            <a:endPar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endParaRPr>
          </a:p>
        </p:txBody>
      </p:sp>
      <p:sp>
        <p:nvSpPr>
          <p:cNvPr id="12" name="流程图: 过程 11"/>
          <p:cNvSpPr/>
          <p:nvPr/>
        </p:nvSpPr>
        <p:spPr bwMode="auto">
          <a:xfrm>
            <a:off x="2293144" y="3195083"/>
            <a:ext cx="885825" cy="410399"/>
          </a:xfrm>
          <a:prstGeom prst="flowChartProcess">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rPr>
              <a:t>安全访问控制</a:t>
            </a:r>
            <a:endPar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endParaRPr>
          </a:p>
        </p:txBody>
      </p:sp>
      <p:sp>
        <p:nvSpPr>
          <p:cNvPr id="13" name="流程图: 过程 12"/>
          <p:cNvSpPr/>
          <p:nvPr/>
        </p:nvSpPr>
        <p:spPr bwMode="auto">
          <a:xfrm>
            <a:off x="3243263" y="3195083"/>
            <a:ext cx="885825" cy="410399"/>
          </a:xfrm>
          <a:prstGeom prst="flowChartProcess">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200" dirty="0" smtClean="0">
                <a:latin typeface="+mn-ea"/>
                <a:ea typeface="+mn-ea"/>
                <a:cs typeface="Arial" panose="020B0604020202020204" pitchFamily="34" charset="0"/>
              </a:rPr>
              <a:t>运行日志记录</a:t>
            </a:r>
            <a:endPar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endParaRPr>
          </a:p>
        </p:txBody>
      </p:sp>
      <p:sp>
        <p:nvSpPr>
          <p:cNvPr id="14" name="流程图: 过程 13"/>
          <p:cNvSpPr/>
          <p:nvPr/>
        </p:nvSpPr>
        <p:spPr bwMode="auto">
          <a:xfrm>
            <a:off x="4193381" y="3195083"/>
            <a:ext cx="885825" cy="410399"/>
          </a:xfrm>
          <a:prstGeom prst="flowChartProcess">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rPr>
              <a:t>调用跟踪和度量</a:t>
            </a:r>
            <a:endPar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endParaRPr>
          </a:p>
        </p:txBody>
      </p:sp>
      <p:sp>
        <p:nvSpPr>
          <p:cNvPr id="15" name="流程图: 过程 14"/>
          <p:cNvSpPr/>
          <p:nvPr/>
        </p:nvSpPr>
        <p:spPr bwMode="auto">
          <a:xfrm>
            <a:off x="5150644" y="3195083"/>
            <a:ext cx="278606" cy="410399"/>
          </a:xfrm>
          <a:prstGeom prst="flowChartProcess">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rPr>
              <a:t>配置</a:t>
            </a:r>
            <a:endPar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endParaRPr>
          </a:p>
        </p:txBody>
      </p:sp>
      <p:sp>
        <p:nvSpPr>
          <p:cNvPr id="16" name="流程图: 过程 15"/>
          <p:cNvSpPr/>
          <p:nvPr/>
        </p:nvSpPr>
        <p:spPr bwMode="auto">
          <a:xfrm>
            <a:off x="5500688" y="3195083"/>
            <a:ext cx="450056" cy="410399"/>
          </a:xfrm>
          <a:prstGeom prst="flowChartProcess">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rPr>
              <a:t>文档生成</a:t>
            </a:r>
            <a:endPar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endParaRPr>
          </a:p>
        </p:txBody>
      </p:sp>
      <p:sp>
        <p:nvSpPr>
          <p:cNvPr id="17" name="流程图: 过程 16"/>
          <p:cNvSpPr/>
          <p:nvPr/>
        </p:nvSpPr>
        <p:spPr bwMode="auto">
          <a:xfrm>
            <a:off x="6007894" y="3195083"/>
            <a:ext cx="450056" cy="410399"/>
          </a:xfrm>
          <a:prstGeom prst="flowChartProcess">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rPr>
              <a:t>异常处理</a:t>
            </a:r>
            <a:endParaRPr kumimoji="0" lang="zh-CN" altLang="en-US" sz="1200" i="0" u="none" strike="noStrike" cap="none" normalizeH="0" baseline="0" dirty="0" smtClean="0">
              <a:ln>
                <a:noFill/>
              </a:ln>
              <a:solidFill>
                <a:schemeClr val="tx1"/>
              </a:solidFill>
              <a:effectLst/>
              <a:latin typeface="+mn-ea"/>
              <a:ea typeface="+mn-ea"/>
              <a:cs typeface="Arial" panose="020B0604020202020204" pitchFamily="34" charset="0"/>
            </a:endParaRPr>
          </a:p>
        </p:txBody>
      </p:sp>
      <p:sp>
        <p:nvSpPr>
          <p:cNvPr id="18" name="矩形 17"/>
          <p:cNvSpPr/>
          <p:nvPr/>
        </p:nvSpPr>
        <p:spPr bwMode="auto">
          <a:xfrm>
            <a:off x="3243263" y="1700451"/>
            <a:ext cx="3214688" cy="1380332"/>
          </a:xfrm>
          <a:prstGeom prst="rect">
            <a:avLst/>
          </a:prstGeom>
          <a:solidFill>
            <a:srgbClr val="FAAAA4"/>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dirty="0" smtClean="0">
              <a:ln>
                <a:noFill/>
              </a:ln>
              <a:solidFill>
                <a:schemeClr val="tx1"/>
              </a:solidFill>
              <a:effectLst/>
              <a:latin typeface="+mn-ea"/>
              <a:ea typeface="+mn-ea"/>
              <a:cs typeface="Arial" panose="020B0604020202020204" pitchFamily="34" charset="0"/>
            </a:endParaRPr>
          </a:p>
        </p:txBody>
      </p:sp>
      <p:sp>
        <p:nvSpPr>
          <p:cNvPr id="19" name="TextBox 18"/>
          <p:cNvSpPr txBox="1"/>
          <p:nvPr/>
        </p:nvSpPr>
        <p:spPr>
          <a:xfrm>
            <a:off x="4129088" y="2197070"/>
            <a:ext cx="1181041" cy="368300"/>
          </a:xfrm>
          <a:prstGeom prst="rect">
            <a:avLst/>
          </a:prstGeom>
          <a:noFill/>
        </p:spPr>
        <p:txBody>
          <a:bodyPr wrap="square" rtlCol="0">
            <a:spAutoFit/>
          </a:bodyPr>
          <a:lstStyle/>
          <a:p>
            <a:pPr algn="ctr"/>
            <a:r>
              <a:rPr lang="zh-CN" altLang="en-US" sz="1800" b="1" dirty="0" smtClean="0">
                <a:latin typeface="+mn-ea"/>
                <a:ea typeface="+mn-ea"/>
              </a:rPr>
              <a:t>业务程序</a:t>
            </a:r>
            <a:endParaRPr lang="zh-CN" altLang="en-US" sz="1800" b="1" dirty="0">
              <a:latin typeface="+mn-ea"/>
              <a:ea typeface="+mn-ea"/>
            </a:endParaRPr>
          </a:p>
        </p:txBody>
      </p:sp>
      <p:sp>
        <p:nvSpPr>
          <p:cNvPr id="20" name="矩形 19"/>
          <p:cNvSpPr/>
          <p:nvPr/>
        </p:nvSpPr>
        <p:spPr>
          <a:xfrm>
            <a:off x="1882512" y="3887807"/>
            <a:ext cx="551180" cy="121920"/>
          </a:xfrm>
          <a:prstGeom prst="rect">
            <a:avLst/>
          </a:prstGeom>
        </p:spPr>
        <p:txBody>
          <a:bodyPr wrap="none">
            <a:spAutoFit/>
          </a:bodyPr>
          <a:lstStyle/>
          <a:p>
            <a:r>
              <a:rPr lang="zh-CN" altLang="en-US" sz="100" dirty="0" smtClean="0">
                <a:latin typeface="+mn-ea"/>
                <a:ea typeface="+mn-ea"/>
              </a:rPr>
              <a:t>微服务框架提供对通用关注点的解决方案和支撑，使业务开发人员</a:t>
            </a:r>
            <a:endParaRPr lang="en-US" altLang="zh-CN" sz="100" dirty="0" smtClean="0">
              <a:latin typeface="+mn-ea"/>
              <a:ea typeface="+mn-ea"/>
            </a:endParaRPr>
          </a:p>
          <a:p>
            <a:r>
              <a:rPr lang="zh-CN" altLang="en-US" sz="100" dirty="0" smtClean="0">
                <a:latin typeface="+mn-ea"/>
                <a:ea typeface="+mn-ea"/>
              </a:rPr>
              <a:t>关注于业务逻辑的实现</a:t>
            </a:r>
            <a:endParaRPr lang="en-US" altLang="zh-CN" sz="100" dirty="0" smtClean="0">
              <a:latin typeface="+mn-ea"/>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pPr eaLnBrk="1" hangingPunct="1"/>
            <a:r>
              <a:rPr lang="zh-CN" altLang="en-US" smtClean="0">
                <a:solidFill>
                  <a:srgbClr val="008FD4"/>
                </a:solidFill>
              </a:rPr>
              <a:t>目</a:t>
            </a:r>
            <a:r>
              <a:rPr lang="en-US" smtClean="0">
                <a:solidFill>
                  <a:srgbClr val="008FD4"/>
                </a:solidFill>
              </a:rPr>
              <a:t> </a:t>
            </a:r>
            <a:r>
              <a:rPr lang="zh-CN" altLang="en-US" smtClean="0">
                <a:solidFill>
                  <a:srgbClr val="008FD4"/>
                </a:solidFill>
              </a:rPr>
              <a:t>录</a:t>
            </a:r>
            <a:endParaRPr lang="en-US" smtClean="0">
              <a:solidFill>
                <a:srgbClr val="008FD4"/>
              </a:solidFill>
              <a:latin typeface="微软雅黑" panose="020B0503020204020204" pitchFamily="34" charset="-122"/>
            </a:endParaRPr>
          </a:p>
        </p:txBody>
      </p:sp>
      <p:sp>
        <p:nvSpPr>
          <p:cNvPr id="6146" name="Content Placeholder 2"/>
          <p:cNvSpPr>
            <a:spLocks noGrp="1" noChangeArrowheads="1"/>
          </p:cNvSpPr>
          <p:nvPr>
            <p:ph idx="1"/>
          </p:nvPr>
        </p:nvSpPr>
        <p:spPr>
          <a:prstGeom prst="rect">
            <a:avLst/>
          </a:prstGeom>
        </p:spPr>
        <p:txBody>
          <a:bodyPr/>
          <a:lstStyle/>
          <a:p>
            <a:pPr marL="0" indent="0" eaLnBrk="1" hangingPunct="1">
              <a:lnSpc>
                <a:spcPct val="130000"/>
              </a:lnSpc>
              <a:buFont typeface="Arial" panose="020B0604020202020204" pitchFamily="34" charset="0"/>
              <a:buNone/>
            </a:pPr>
            <a:r>
              <a:rPr lang="en-US" smtClean="0">
                <a:solidFill>
                  <a:srgbClr val="404040"/>
                </a:solidFill>
                <a:sym typeface="+mn-ea"/>
              </a:rPr>
              <a:t>dexcloud</a:t>
            </a:r>
            <a:endParaRPr lang="en-US" smtClean="0">
              <a:solidFill>
                <a:srgbClr val="404040"/>
              </a:solidFill>
            </a:endParaRPr>
          </a:p>
          <a:p>
            <a:pPr marL="0" indent="0" eaLnBrk="1" hangingPunct="1">
              <a:lnSpc>
                <a:spcPct val="130000"/>
              </a:lnSpc>
              <a:buFont typeface="Arial" panose="020B0604020202020204" pitchFamily="34" charset="0"/>
              <a:buNone/>
            </a:pPr>
            <a:r>
              <a:rPr lang="en-US" smtClean="0">
                <a:solidFill>
                  <a:schemeClr val="tx1"/>
                </a:solidFill>
                <a:sym typeface="+mn-ea"/>
              </a:rPr>
              <a:t>MSA</a:t>
            </a:r>
            <a:r>
              <a:rPr lang="zh-CN" smtClean="0">
                <a:solidFill>
                  <a:schemeClr val="tx1"/>
                </a:solidFill>
                <a:sym typeface="+mn-ea"/>
              </a:rPr>
              <a:t>基本概念介绍</a:t>
            </a:r>
            <a:endParaRPr lang="zh-CN" smtClean="0">
              <a:solidFill>
                <a:srgbClr val="404040"/>
              </a:solidFill>
            </a:endParaRPr>
          </a:p>
          <a:p>
            <a:pPr marL="0" indent="0" eaLnBrk="1" hangingPunct="1">
              <a:lnSpc>
                <a:spcPct val="130000"/>
              </a:lnSpc>
              <a:buFont typeface="Arial" panose="020B0604020202020204" pitchFamily="34" charset="0"/>
              <a:buNone/>
            </a:pPr>
            <a:r>
              <a:rPr lang="en-US" smtClean="0">
                <a:solidFill>
                  <a:schemeClr val="bg2">
                    <a:lumMod val="60000"/>
                    <a:lumOff val="40000"/>
                  </a:schemeClr>
                </a:solidFill>
                <a:sym typeface="+mn-ea"/>
              </a:rPr>
              <a:t>Dexcloud</a:t>
            </a:r>
            <a:r>
              <a:rPr lang="zh-CN" altLang="en-US" smtClean="0">
                <a:solidFill>
                  <a:schemeClr val="bg2">
                    <a:lumMod val="60000"/>
                    <a:lumOff val="40000"/>
                  </a:schemeClr>
                </a:solidFill>
                <a:sym typeface="+mn-ea"/>
              </a:rPr>
              <a:t>框架介绍</a:t>
            </a:r>
            <a:endParaRPr lang="en-US" smtClean="0">
              <a:solidFill>
                <a:srgbClr val="404040"/>
              </a:solidFill>
            </a:endParaRPr>
          </a:p>
          <a:p>
            <a:pPr marL="0" indent="0" eaLnBrk="1" hangingPunct="1">
              <a:lnSpc>
                <a:spcPct val="130000"/>
              </a:lnSpc>
            </a:pPr>
            <a:endParaRPr lang="en-US" smtClean="0">
              <a:solidFill>
                <a:srgbClr val="404040"/>
              </a:solidFill>
            </a:endParaRPr>
          </a:p>
          <a:p>
            <a:pPr marL="0" indent="0" eaLnBrk="1" hangingPunct="1">
              <a:lnSpc>
                <a:spcPct val="130000"/>
              </a:lnSpc>
            </a:pPr>
            <a:endParaRPr lang="en-US" smtClean="0">
              <a:solidFill>
                <a:srgbClr val="40404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61645" y="201295"/>
            <a:ext cx="8513445" cy="444500"/>
          </a:xfrm>
        </p:spPr>
        <p:txBody>
          <a:bodyPr/>
          <a:lstStyle/>
          <a:p>
            <a:r>
              <a:rPr smtClean="0">
                <a:solidFill>
                  <a:srgbClr val="008FD4"/>
                </a:solidFill>
                <a:latin typeface="微软雅黑" panose="020B0503020204020204" pitchFamily="34" charset="-122"/>
                <a:ea typeface="微软雅黑" panose="020B0503020204020204" pitchFamily="34" charset="-122"/>
                <a:cs typeface="Times New Roman" panose="02020603050405020304" charset="0"/>
              </a:rPr>
              <a:t>未来</a:t>
            </a:r>
            <a:r>
              <a:rPr lang="en-US" altLang="zh-CN" smtClean="0">
                <a:solidFill>
                  <a:srgbClr val="008FD4"/>
                </a:solidFill>
                <a:latin typeface="微软雅黑" panose="020B0503020204020204" pitchFamily="34" charset="-122"/>
                <a:ea typeface="微软雅黑" panose="020B0503020204020204" pitchFamily="34" charset="-122"/>
                <a:cs typeface="Times New Roman" panose="02020603050405020304" charset="0"/>
              </a:rPr>
              <a:t>DexCloud</a:t>
            </a:r>
            <a:r>
              <a:rPr smtClean="0">
                <a:solidFill>
                  <a:srgbClr val="008FD4"/>
                </a:solidFill>
                <a:latin typeface="微软雅黑" panose="020B0503020204020204" pitchFamily="34" charset="-122"/>
                <a:ea typeface="微软雅黑" panose="020B0503020204020204" pitchFamily="34" charset="-122"/>
                <a:cs typeface="Times New Roman" panose="02020603050405020304" charset="0"/>
              </a:rPr>
              <a:t>发展成为</a:t>
            </a:r>
            <a:r>
              <a:rPr lang="en-US" altLang="zh-CN" smtClean="0">
                <a:solidFill>
                  <a:srgbClr val="008FD4"/>
                </a:solidFill>
                <a:latin typeface="微软雅黑" panose="020B0503020204020204" pitchFamily="34" charset="-122"/>
                <a:ea typeface="微软雅黑" panose="020B0503020204020204" pitchFamily="34" charset="-122"/>
                <a:cs typeface="Times New Roman" panose="02020603050405020304" charset="0"/>
              </a:rPr>
              <a:t>ICT PaaS</a:t>
            </a:r>
            <a:r>
              <a:rPr smtClean="0">
                <a:solidFill>
                  <a:srgbClr val="008FD4"/>
                </a:solidFill>
                <a:latin typeface="微软雅黑" panose="020B0503020204020204" pitchFamily="34" charset="-122"/>
                <a:ea typeface="微软雅黑" panose="020B0503020204020204" pitchFamily="34" charset="-122"/>
                <a:cs typeface="Times New Roman" panose="02020603050405020304" charset="0"/>
              </a:rPr>
              <a:t>平台上的优秀应用框架</a:t>
            </a:r>
            <a:br>
              <a:rPr kumimoji="0" lang="zh-CN" altLang="en-US" dirty="0">
                <a:solidFill>
                  <a:srgbClr val="008ED3"/>
                </a:solidFill>
                <a:latin typeface="微软雅黑" panose="020B0503020204020204" pitchFamily="34" charset="-122"/>
                <a:cs typeface="+mj-cs"/>
                <a:sym typeface="Arial" panose="020B0604020202020204"/>
              </a:rPr>
            </a:br>
            <a:endParaRPr lang="zh-CN" altLang="en-US" dirty="0">
              <a:solidFill>
                <a:srgbClr val="008FD4"/>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4" name="圆角矩形 3"/>
          <p:cNvSpPr/>
          <p:nvPr/>
        </p:nvSpPr>
        <p:spPr bwMode="auto">
          <a:xfrm>
            <a:off x="461645" y="3816030"/>
            <a:ext cx="5455920" cy="72644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smtClean="0">
                <a:ln>
                  <a:noFill/>
                </a:ln>
                <a:solidFill>
                  <a:schemeClr val="accent6">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资源服务</a:t>
            </a:r>
            <a:endParaRPr kumimoji="0" lang="zh-CN" altLang="en-US" sz="1600" b="0" i="0" u="none" strike="noStrike" cap="none" normalizeH="0" baseline="0" smtClean="0">
              <a:ln>
                <a:noFill/>
              </a:ln>
              <a:solidFill>
                <a:schemeClr val="accent6">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bwMode="auto">
          <a:xfrm>
            <a:off x="1574800" y="3991925"/>
            <a:ext cx="1951355" cy="31115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
            <a:pPr algn="ctr"/>
            <a:r>
              <a:rPr lang="en-US" altLang="zh-CN" sz="1400" dirty="0" smtClean="0">
                <a:solidFill>
                  <a:schemeClr val="accent6">
                    <a:lumMod val="50000"/>
                  </a:schemeClr>
                </a:solidFill>
                <a:latin typeface="微软雅黑" panose="020B0503020204020204" pitchFamily="34" charset="-122"/>
                <a:ea typeface="微软雅黑" panose="020B0503020204020204" pitchFamily="34" charset="-122"/>
              </a:rPr>
              <a:t>K8S+Docker+CGSL</a:t>
            </a:r>
            <a:endParaRPr lang="en-US" altLang="zh-CN" sz="1400" dirty="0" smtClean="0">
              <a:solidFill>
                <a:schemeClr val="accent6">
                  <a:lumMod val="50000"/>
                </a:schemeClr>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3604895" y="4004310"/>
            <a:ext cx="2160270" cy="299085"/>
          </a:xfrm>
          <a:prstGeom prst="rect">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
            <a:pPr algn="ctr"/>
            <a:r>
              <a:rPr lang="en-US" altLang="zh-CN" sz="1400" smtClean="0">
                <a:solidFill>
                  <a:schemeClr val="accent6">
                    <a:lumMod val="50000"/>
                  </a:schemeClr>
                </a:solidFill>
                <a:latin typeface="微软雅黑" panose="020B0503020204020204" pitchFamily="34" charset="-122"/>
                <a:ea typeface="微软雅黑" panose="020B0503020204020204" pitchFamily="34" charset="-122"/>
              </a:rPr>
              <a:t>Other+Docker+CGEL</a:t>
            </a:r>
            <a:endParaRPr lang="en-US" altLang="zh-CN" sz="1400" smtClean="0">
              <a:solidFill>
                <a:schemeClr val="accent6">
                  <a:lumMod val="50000"/>
                </a:schemeClr>
              </a:solidFill>
              <a:latin typeface="微软雅黑" panose="020B0503020204020204" pitchFamily="34" charset="-122"/>
              <a:ea typeface="微软雅黑" panose="020B0503020204020204" pitchFamily="34" charset="-122"/>
            </a:endParaRPr>
          </a:p>
        </p:txBody>
      </p:sp>
      <p:sp>
        <p:nvSpPr>
          <p:cNvPr id="7" name="圆角矩形 6"/>
          <p:cNvSpPr/>
          <p:nvPr/>
        </p:nvSpPr>
        <p:spPr bwMode="auto">
          <a:xfrm>
            <a:off x="463550" y="2996245"/>
            <a:ext cx="5455920" cy="641985"/>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smtClean="0">
                <a:ln>
                  <a:noFill/>
                </a:ln>
                <a:solidFill>
                  <a:schemeClr val="accent6">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服务治理</a:t>
            </a:r>
            <a:endParaRPr kumimoji="0" lang="zh-CN" altLang="en-US" sz="1600" b="0" i="0" u="none" strike="noStrike" cap="none" normalizeH="0" baseline="0" smtClean="0">
              <a:ln>
                <a:noFill/>
              </a:ln>
              <a:solidFill>
                <a:schemeClr val="accent6">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矩形 7"/>
          <p:cNvSpPr/>
          <p:nvPr/>
        </p:nvSpPr>
        <p:spPr bwMode="auto">
          <a:xfrm>
            <a:off x="4888865" y="3161665"/>
            <a:ext cx="854710" cy="310515"/>
          </a:xfrm>
          <a:prstGeom prst="rect">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
            <a:pPr algn="ctr"/>
            <a:r>
              <a:rPr lang="en-US" altLang="zh-CN" sz="1400" smtClean="0">
                <a:solidFill>
                  <a:schemeClr val="accent6">
                    <a:lumMod val="50000"/>
                  </a:schemeClr>
                </a:solidFill>
                <a:latin typeface="微软雅黑" panose="020B0503020204020204" pitchFamily="34" charset="-122"/>
                <a:ea typeface="微软雅黑" panose="020B0503020204020204" pitchFamily="34" charset="-122"/>
              </a:rPr>
              <a:t>EmbMSB</a:t>
            </a:r>
            <a:endParaRPr lang="en-US" altLang="zh-CN" sz="1400" smtClean="0">
              <a:solidFill>
                <a:schemeClr val="accent6">
                  <a:lumMod val="50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bwMode="auto">
          <a:xfrm>
            <a:off x="483805" y="1467445"/>
            <a:ext cx="5455920" cy="641985"/>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accent6">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能力开放</a:t>
            </a:r>
            <a:endParaRPr kumimoji="0" lang="zh-CN" altLang="en-US" sz="1600" b="0" i="0" u="none" strike="noStrike" cap="none" normalizeH="0" baseline="0" dirty="0" smtClean="0">
              <a:ln>
                <a:noFill/>
              </a:ln>
              <a:solidFill>
                <a:schemeClr val="accent6">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矩形 9"/>
          <p:cNvSpPr/>
          <p:nvPr/>
        </p:nvSpPr>
        <p:spPr bwMode="auto">
          <a:xfrm>
            <a:off x="2768600" y="1617980"/>
            <a:ext cx="914400" cy="31115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400" b="0" i="0" u="none" strike="noStrike" cap="none" normalizeH="0" baseline="0" smtClean="0">
                <a:ln>
                  <a:noFill/>
                </a:ln>
                <a:solidFill>
                  <a:schemeClr val="accent6">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门户</a:t>
            </a:r>
            <a:endParaRPr kumimoji="0" lang="zh-CN" altLang="en-US" sz="1400" b="0" i="0" u="none" strike="noStrike" cap="none" normalizeH="0" baseline="0" smtClean="0">
              <a:ln>
                <a:noFill/>
              </a:ln>
              <a:solidFill>
                <a:schemeClr val="accent6">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p:nvSpPr>
        <p:spPr bwMode="auto">
          <a:xfrm>
            <a:off x="3756660" y="1617980"/>
            <a:ext cx="1059180" cy="31115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
            <a:pPr algn="ctr"/>
            <a:r>
              <a:rPr lang="en-US" altLang="zh-CN" sz="1400" smtClean="0">
                <a:solidFill>
                  <a:schemeClr val="accent6">
                    <a:lumMod val="50000"/>
                  </a:schemeClr>
                </a:solidFill>
                <a:latin typeface="微软雅黑" panose="020B0503020204020204" pitchFamily="34" charset="-122"/>
                <a:ea typeface="微软雅黑" panose="020B0503020204020204" pitchFamily="34" charset="-122"/>
              </a:rPr>
              <a:t>API</a:t>
            </a:r>
            <a:r>
              <a:rPr lang="zh-CN" altLang="en-US" sz="1400" smtClean="0">
                <a:solidFill>
                  <a:schemeClr val="accent6">
                    <a:lumMod val="50000"/>
                  </a:schemeClr>
                </a:solidFill>
                <a:latin typeface="微软雅黑" panose="020B0503020204020204" pitchFamily="34" charset="-122"/>
                <a:ea typeface="微软雅黑" panose="020B0503020204020204" pitchFamily="34" charset="-122"/>
              </a:rPr>
              <a:t>管控</a:t>
            </a:r>
            <a:endParaRPr lang="zh-CN" altLang="en-US" sz="1400" smtClean="0">
              <a:solidFill>
                <a:schemeClr val="accent6">
                  <a:lumMod val="50000"/>
                </a:schemeClr>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4889500" y="1617980"/>
            <a:ext cx="833755" cy="31115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
            <a:pPr algn="ctr"/>
            <a:r>
              <a:rPr lang="zh-CN" altLang="en-US" sz="1400" smtClean="0">
                <a:solidFill>
                  <a:schemeClr val="accent6">
                    <a:lumMod val="50000"/>
                  </a:schemeClr>
                </a:solidFill>
                <a:latin typeface="微软雅黑" panose="020B0503020204020204" pitchFamily="34" charset="-122"/>
                <a:ea typeface="微软雅黑" panose="020B0503020204020204" pitchFamily="34" charset="-122"/>
              </a:rPr>
              <a:t>计费</a:t>
            </a:r>
            <a:endParaRPr lang="zh-CN" altLang="en-US" sz="1400" smtClean="0">
              <a:solidFill>
                <a:schemeClr val="accent6">
                  <a:lumMod val="50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bwMode="auto">
          <a:xfrm>
            <a:off x="463550" y="2246920"/>
            <a:ext cx="5455920" cy="641985"/>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smtClean="0">
                <a:ln>
                  <a:noFill/>
                </a:ln>
                <a:solidFill>
                  <a:schemeClr val="accent6">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应用框架</a:t>
            </a:r>
            <a:endParaRPr kumimoji="0" lang="zh-CN" altLang="en-US" sz="1600" b="0" i="0" u="none" strike="noStrike" cap="none" normalizeH="0" baseline="0" smtClean="0">
              <a:ln>
                <a:noFill/>
              </a:ln>
              <a:solidFill>
                <a:schemeClr val="accent6">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矩形 13"/>
          <p:cNvSpPr/>
          <p:nvPr/>
        </p:nvSpPr>
        <p:spPr bwMode="auto">
          <a:xfrm>
            <a:off x="1574800" y="2416175"/>
            <a:ext cx="1120140" cy="31115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noAutofit/>
          </a:bodyPr>
          <a:p>
            <a:pPr lvl="0" algn="ctr"/>
            <a:r>
              <a:rPr lang="zh-CN" altLang="en-US" sz="1400" smtClean="0">
                <a:solidFill>
                  <a:schemeClr val="accent6">
                    <a:lumMod val="50000"/>
                  </a:schemeClr>
                </a:solidFill>
                <a:latin typeface="微软雅黑" panose="020B0503020204020204" pitchFamily="34" charset="-122"/>
                <a:ea typeface="微软雅黑" panose="020B0503020204020204" pitchFamily="34" charset="-122"/>
                <a:sym typeface="+mn-ea"/>
              </a:rPr>
              <a:t>Spring</a:t>
            </a:r>
            <a:r>
              <a:rPr lang="en-US" altLang="zh-CN" sz="1400" smtClean="0">
                <a:solidFill>
                  <a:schemeClr val="accent6">
                    <a:lumMod val="50000"/>
                  </a:schemeClr>
                </a:solidFill>
                <a:latin typeface="微软雅黑" panose="020B0503020204020204" pitchFamily="34" charset="-122"/>
                <a:ea typeface="微软雅黑" panose="020B0503020204020204" pitchFamily="34" charset="-122"/>
                <a:sym typeface="+mn-ea"/>
              </a:rPr>
              <a:t>Cloud</a:t>
            </a:r>
            <a:endParaRPr lang="en-US" altLang="zh-CN" sz="1400" smtClean="0">
              <a:solidFill>
                <a:schemeClr val="accent6">
                  <a:lumMod val="50000"/>
                </a:schemeClr>
              </a:solidFill>
              <a:latin typeface="微软雅黑" panose="020B0503020204020204" pitchFamily="34" charset="-122"/>
              <a:ea typeface="微软雅黑" panose="020B0503020204020204" pitchFamily="34" charset="-122"/>
              <a:sym typeface="+mn-ea"/>
            </a:endParaRPr>
          </a:p>
        </p:txBody>
      </p:sp>
      <p:sp>
        <p:nvSpPr>
          <p:cNvPr id="15" name="矩形 14"/>
          <p:cNvSpPr/>
          <p:nvPr/>
        </p:nvSpPr>
        <p:spPr bwMode="auto">
          <a:xfrm>
            <a:off x="1574800" y="3161665"/>
            <a:ext cx="719455" cy="31115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noAutofit/>
          </a:bodyPr>
          <a:p>
            <a:pPr lvl="0" algn="ctr"/>
            <a:r>
              <a:rPr lang="en-US" altLang="zh-CN" sz="1400" smtClean="0">
                <a:solidFill>
                  <a:schemeClr val="accent6">
                    <a:lumMod val="50000"/>
                  </a:schemeClr>
                </a:solidFill>
                <a:latin typeface="微软雅黑" panose="020B0503020204020204" pitchFamily="34" charset="-122"/>
                <a:ea typeface="微软雅黑" panose="020B0503020204020204" pitchFamily="34" charset="-122"/>
                <a:sym typeface="+mn-ea"/>
              </a:rPr>
              <a:t>TCFS</a:t>
            </a:r>
            <a:endParaRPr lang="en-US" altLang="zh-CN" sz="1400" smtClean="0">
              <a:solidFill>
                <a:schemeClr val="accent6">
                  <a:lumMod val="50000"/>
                </a:schemeClr>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bwMode="auto">
          <a:xfrm>
            <a:off x="3673475" y="2416175"/>
            <a:ext cx="946785" cy="31115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noAutofit/>
          </a:bodyPr>
          <a:p>
            <a:pPr lvl="0" algn="ctr"/>
            <a:r>
              <a:rPr lang="en-US" altLang="zh-CN" sz="1400" smtClean="0">
                <a:solidFill>
                  <a:schemeClr val="accent6">
                    <a:lumMod val="50000"/>
                  </a:schemeClr>
                </a:solidFill>
                <a:latin typeface="微软雅黑" panose="020B0503020204020204" pitchFamily="34" charset="-122"/>
                <a:ea typeface="微软雅黑" panose="020B0503020204020204" pitchFamily="34" charset="-122"/>
                <a:sym typeface="+mn-ea"/>
              </a:rPr>
              <a:t>DexCloud</a:t>
            </a:r>
            <a:endParaRPr lang="zh-CN" altLang="en-US" sz="1400" smtClean="0">
              <a:solidFill>
                <a:schemeClr val="accent6">
                  <a:lumMod val="50000"/>
                </a:schemeClr>
              </a:solidFill>
              <a:latin typeface="微软雅黑" panose="020B0503020204020204" pitchFamily="34" charset="-122"/>
              <a:ea typeface="微软雅黑" panose="020B0503020204020204" pitchFamily="34" charset="-122"/>
              <a:sym typeface="+mn-ea"/>
            </a:endParaRPr>
          </a:p>
        </p:txBody>
      </p:sp>
      <p:sp>
        <p:nvSpPr>
          <p:cNvPr id="18" name="圆角矩形 17"/>
          <p:cNvSpPr/>
          <p:nvPr/>
        </p:nvSpPr>
        <p:spPr bwMode="auto">
          <a:xfrm>
            <a:off x="6169025" y="1099760"/>
            <a:ext cx="1546225" cy="3528434"/>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chemeClr val="accent6">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运维管理</a:t>
            </a:r>
            <a:endParaRPr kumimoji="0" lang="zh-CN" altLang="en-US" sz="1600" b="0" i="0" u="none" strike="noStrike" cap="none" normalizeH="0" baseline="0" dirty="0" smtClean="0">
              <a:ln>
                <a:noFill/>
              </a:ln>
              <a:solidFill>
                <a:schemeClr val="accent6">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23" name="矩形 22"/>
          <p:cNvSpPr/>
          <p:nvPr/>
        </p:nvSpPr>
        <p:spPr bwMode="auto">
          <a:xfrm>
            <a:off x="4700905" y="2416175"/>
            <a:ext cx="1045210" cy="31115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noAutofit/>
          </a:bodyPr>
          <a:p>
            <a:pPr lvl="0" algn="ctr"/>
            <a:r>
              <a:rPr lang="zh-CN" altLang="en-US" sz="1400" smtClean="0">
                <a:solidFill>
                  <a:schemeClr val="accent6">
                    <a:lumMod val="50000"/>
                  </a:schemeClr>
                </a:solidFill>
                <a:latin typeface="微软雅黑" panose="020B0503020204020204" pitchFamily="34" charset="-122"/>
                <a:ea typeface="微软雅黑" panose="020B0503020204020204" pitchFamily="34" charset="-122"/>
                <a:sym typeface="+mn-ea"/>
              </a:rPr>
              <a:t>MicroBlock</a:t>
            </a:r>
            <a:endParaRPr lang="en-US" altLang="zh-CN" sz="1400" smtClean="0">
              <a:solidFill>
                <a:schemeClr val="accent6">
                  <a:lumMod val="50000"/>
                </a:schemeClr>
              </a:solidFill>
              <a:latin typeface="微软雅黑" panose="020B0503020204020204" pitchFamily="34" charset="-122"/>
              <a:ea typeface="微软雅黑" panose="020B0503020204020204" pitchFamily="34" charset="-122"/>
              <a:sym typeface="+mn-ea"/>
            </a:endParaRPr>
          </a:p>
        </p:txBody>
      </p:sp>
      <p:sp>
        <p:nvSpPr>
          <p:cNvPr id="48" name="矩形 47"/>
          <p:cNvSpPr/>
          <p:nvPr/>
        </p:nvSpPr>
        <p:spPr bwMode="auto">
          <a:xfrm>
            <a:off x="6401435" y="3566755"/>
            <a:ext cx="1080135" cy="31115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
            <a:pPr algn="ctr"/>
            <a:r>
              <a:rPr lang="zh-CN" altLang="en-US" sz="1400" smtClean="0">
                <a:solidFill>
                  <a:schemeClr val="accent6">
                    <a:lumMod val="50000"/>
                  </a:schemeClr>
                </a:solidFill>
                <a:latin typeface="微软雅黑" panose="020B0503020204020204" pitchFamily="34" charset="-122"/>
                <a:ea typeface="微软雅黑" panose="020B0503020204020204" pitchFamily="34" charset="-122"/>
              </a:rPr>
              <a:t>资源管理</a:t>
            </a:r>
            <a:endParaRPr lang="zh-CN" altLang="en-US" sz="1400" smtClean="0">
              <a:solidFill>
                <a:schemeClr val="accent6">
                  <a:lumMod val="50000"/>
                </a:schemeClr>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6401435" y="4015065"/>
            <a:ext cx="1115060" cy="31115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
            <a:pPr algn="ctr"/>
            <a:r>
              <a:rPr lang="zh-CN" altLang="en-US" sz="1400" smtClean="0">
                <a:solidFill>
                  <a:schemeClr val="accent6">
                    <a:lumMod val="50000"/>
                  </a:schemeClr>
                </a:solidFill>
                <a:latin typeface="微软雅黑" panose="020B0503020204020204" pitchFamily="34" charset="-122"/>
                <a:ea typeface="微软雅黑" panose="020B0503020204020204" pitchFamily="34" charset="-122"/>
              </a:rPr>
              <a:t>部署安装</a:t>
            </a:r>
            <a:endParaRPr lang="zh-CN" altLang="en-US" sz="1400" smtClean="0">
              <a:solidFill>
                <a:schemeClr val="accent6">
                  <a:lumMod val="50000"/>
                </a:schemeClr>
              </a:solidFill>
              <a:latin typeface="微软雅黑" panose="020B0503020204020204" pitchFamily="34" charset="-122"/>
              <a:ea typeface="微软雅黑" panose="020B0503020204020204" pitchFamily="34" charset="-122"/>
            </a:endParaRPr>
          </a:p>
        </p:txBody>
      </p:sp>
      <p:sp>
        <p:nvSpPr>
          <p:cNvPr id="51" name="矩形 50"/>
          <p:cNvSpPr/>
          <p:nvPr/>
        </p:nvSpPr>
        <p:spPr bwMode="auto">
          <a:xfrm>
            <a:off x="6401435" y="3118445"/>
            <a:ext cx="1080135" cy="31115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
            <a:pPr algn="ctr"/>
            <a:r>
              <a:rPr lang="zh-CN" altLang="en-US" sz="1400" smtClean="0">
                <a:solidFill>
                  <a:schemeClr val="accent6">
                    <a:lumMod val="50000"/>
                  </a:schemeClr>
                </a:solidFill>
                <a:latin typeface="微软雅黑" panose="020B0503020204020204" pitchFamily="34" charset="-122"/>
                <a:ea typeface="微软雅黑" panose="020B0503020204020204" pitchFamily="34" charset="-122"/>
              </a:rPr>
              <a:t>组件管理</a:t>
            </a:r>
            <a:endParaRPr lang="zh-CN" altLang="en-US" sz="1400" smtClean="0">
              <a:solidFill>
                <a:schemeClr val="accent6">
                  <a:lumMod val="50000"/>
                </a:schemeClr>
              </a:solidFill>
              <a:latin typeface="微软雅黑" panose="020B0503020204020204" pitchFamily="34" charset="-122"/>
              <a:ea typeface="微软雅黑" panose="020B0503020204020204" pitchFamily="34" charset="-122"/>
            </a:endParaRPr>
          </a:p>
        </p:txBody>
      </p:sp>
      <p:sp>
        <p:nvSpPr>
          <p:cNvPr id="52" name="矩形 51"/>
          <p:cNvSpPr/>
          <p:nvPr/>
        </p:nvSpPr>
        <p:spPr bwMode="auto">
          <a:xfrm>
            <a:off x="6401435" y="2221825"/>
            <a:ext cx="1080135" cy="31115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
            <a:pPr algn="ctr"/>
            <a:r>
              <a:rPr lang="zh-CN" altLang="en-US" sz="1400" dirty="0" smtClean="0">
                <a:solidFill>
                  <a:schemeClr val="accent6">
                    <a:lumMod val="50000"/>
                  </a:schemeClr>
                </a:solidFill>
                <a:latin typeface="微软雅黑" panose="020B0503020204020204" pitchFamily="34" charset="-122"/>
                <a:ea typeface="微软雅黑" panose="020B0503020204020204" pitchFamily="34" charset="-122"/>
              </a:rPr>
              <a:t>应用管理</a:t>
            </a:r>
            <a:endParaRPr lang="zh-CN" altLang="en-US" sz="1400" dirty="0" smtClean="0">
              <a:solidFill>
                <a:schemeClr val="accent6">
                  <a:lumMod val="50000"/>
                </a:schemeClr>
              </a:solidFill>
              <a:latin typeface="微软雅黑" panose="020B0503020204020204" pitchFamily="34" charset="-122"/>
              <a:ea typeface="微软雅黑" panose="020B0503020204020204" pitchFamily="34" charset="-122"/>
            </a:endParaRPr>
          </a:p>
        </p:txBody>
      </p:sp>
      <p:sp>
        <p:nvSpPr>
          <p:cNvPr id="53" name="圆角矩形 52"/>
          <p:cNvSpPr/>
          <p:nvPr/>
        </p:nvSpPr>
        <p:spPr bwMode="auto">
          <a:xfrm>
            <a:off x="483870" y="856119"/>
            <a:ext cx="831850" cy="455731"/>
          </a:xfrm>
          <a:prstGeom prst="round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600" dirty="0" smtClean="0">
                <a:solidFill>
                  <a:srgbClr val="080808"/>
                </a:solidFill>
                <a:latin typeface="微软雅黑" panose="020B0503020204020204" pitchFamily="34" charset="-122"/>
                <a:ea typeface="微软雅黑" panose="020B0503020204020204" pitchFamily="34" charset="-122"/>
              </a:rPr>
              <a:t>VNF</a:t>
            </a:r>
            <a:endParaRPr kumimoji="0" lang="en-US" altLang="zh-CN" sz="1600" b="0" i="0" u="none" strike="noStrike" cap="none" normalizeH="0" baseline="0" dirty="0" smtClean="0">
              <a:ln>
                <a:noFill/>
              </a:ln>
              <a:solidFill>
                <a:srgbClr val="080808"/>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4" name="圆角矩形 53"/>
          <p:cNvSpPr/>
          <p:nvPr/>
        </p:nvSpPr>
        <p:spPr bwMode="auto">
          <a:xfrm>
            <a:off x="1517015" y="856119"/>
            <a:ext cx="831850" cy="455731"/>
          </a:xfrm>
          <a:prstGeom prst="round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600" dirty="0" smtClean="0">
                <a:solidFill>
                  <a:srgbClr val="080808"/>
                </a:solidFill>
                <a:latin typeface="微软雅黑" panose="020B0503020204020204" pitchFamily="34" charset="-122"/>
                <a:ea typeface="微软雅黑" panose="020B0503020204020204" pitchFamily="34" charset="-122"/>
              </a:rPr>
              <a:t> IoT</a:t>
            </a:r>
            <a:endParaRPr kumimoji="0" lang="en-US" altLang="zh-CN" sz="1600" b="0" i="0" u="none" strike="noStrike" cap="none" normalizeH="0" baseline="0" dirty="0" smtClean="0">
              <a:ln>
                <a:noFill/>
              </a:ln>
              <a:solidFill>
                <a:srgbClr val="080808"/>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5" name="圆角矩形 54"/>
          <p:cNvSpPr/>
          <p:nvPr/>
        </p:nvSpPr>
        <p:spPr bwMode="auto">
          <a:xfrm>
            <a:off x="2550160" y="856119"/>
            <a:ext cx="831850" cy="455731"/>
          </a:xfrm>
          <a:prstGeom prst="round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dirty="0" smtClean="0">
                <a:ln>
                  <a:noFill/>
                </a:ln>
                <a:solidFill>
                  <a:srgbClr val="080808"/>
                </a:solidFill>
                <a:effectLst/>
                <a:latin typeface="微软雅黑" panose="020B0503020204020204" pitchFamily="34" charset="-122"/>
                <a:ea typeface="微软雅黑" panose="020B0503020204020204" pitchFamily="34" charset="-122"/>
                <a:cs typeface="Arial" panose="020B0604020202020204" pitchFamily="34" charset="0"/>
              </a:rPr>
              <a:t>OES</a:t>
            </a:r>
            <a:endParaRPr kumimoji="0" lang="en-US" altLang="zh-CN" sz="1600" b="0" i="0" u="none" strike="noStrike" cap="none" normalizeH="0" baseline="0" dirty="0" smtClean="0">
              <a:ln>
                <a:noFill/>
              </a:ln>
              <a:solidFill>
                <a:srgbClr val="080808"/>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6" name="圆角矩形 55"/>
          <p:cNvSpPr/>
          <p:nvPr/>
        </p:nvSpPr>
        <p:spPr bwMode="auto">
          <a:xfrm>
            <a:off x="5106670" y="856119"/>
            <a:ext cx="831850" cy="455731"/>
          </a:xfrm>
          <a:prstGeom prst="round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dirty="0" smtClean="0">
                <a:ln>
                  <a:noFill/>
                </a:ln>
                <a:solidFill>
                  <a:srgbClr val="080808"/>
                </a:solidFill>
                <a:effectLst/>
                <a:latin typeface="微软雅黑" panose="020B0503020204020204" pitchFamily="34" charset="-122"/>
                <a:ea typeface="微软雅黑" panose="020B0503020204020204" pitchFamily="34" charset="-122"/>
                <a:cs typeface="Arial" panose="020B0604020202020204" pitchFamily="34" charset="0"/>
              </a:rPr>
              <a:t>ITAPP</a:t>
            </a:r>
            <a:endParaRPr kumimoji="0" lang="en-US" altLang="zh-CN" sz="1600" b="0" i="0" u="none" strike="noStrike" cap="none" normalizeH="0" baseline="0" dirty="0" smtClean="0">
              <a:ln>
                <a:noFill/>
              </a:ln>
              <a:solidFill>
                <a:srgbClr val="080808"/>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7" name="TextBox 42"/>
          <p:cNvSpPr txBox="1"/>
          <p:nvPr/>
        </p:nvSpPr>
        <p:spPr>
          <a:xfrm>
            <a:off x="3583305" y="918785"/>
            <a:ext cx="314960" cy="329565"/>
          </a:xfrm>
          <a:prstGeom prst="rect">
            <a:avLst/>
          </a:prstGeom>
          <a:noFill/>
        </p:spPr>
        <p:txBody>
          <a:bodyPr wrap="none" rtlCol="0" anchor="ctr">
            <a:spAutoFit/>
          </a:bodyPr>
          <a:p>
            <a:pPr algn="ctr"/>
            <a:r>
              <a:rPr lang="en-US" altLang="zh-CN" sz="1600" smtClean="0">
                <a:latin typeface="微软雅黑" panose="020B0503020204020204" pitchFamily="34" charset="-122"/>
                <a:ea typeface="微软雅黑" panose="020B0503020204020204" pitchFamily="34" charset="-122"/>
              </a:rPr>
              <a:t>…</a:t>
            </a:r>
            <a:endParaRPr lang="en-US" altLang="zh-CN" sz="1600" smtClean="0">
              <a:latin typeface="微软雅黑" panose="020B0503020204020204" pitchFamily="34" charset="-122"/>
              <a:ea typeface="微软雅黑" panose="020B0503020204020204" pitchFamily="34" charset="-122"/>
            </a:endParaRPr>
          </a:p>
        </p:txBody>
      </p:sp>
      <p:sp>
        <p:nvSpPr>
          <p:cNvPr id="58" name="矩形 57"/>
          <p:cNvSpPr/>
          <p:nvPr/>
        </p:nvSpPr>
        <p:spPr bwMode="auto">
          <a:xfrm>
            <a:off x="6401435" y="1773515"/>
            <a:ext cx="1080135" cy="311150"/>
          </a:xfrm>
          <a:prstGeom prst="rect">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
            <a:pPr algn="ctr"/>
            <a:r>
              <a:rPr lang="en-US" altLang="zh-CN" sz="1400" smtClean="0">
                <a:solidFill>
                  <a:schemeClr val="accent6">
                    <a:lumMod val="50000"/>
                  </a:schemeClr>
                </a:solidFill>
                <a:latin typeface="微软雅黑" panose="020B0503020204020204" pitchFamily="34" charset="-122"/>
                <a:ea typeface="微软雅黑" panose="020B0503020204020204" pitchFamily="34" charset="-122"/>
              </a:rPr>
              <a:t>VNFM-Agt</a:t>
            </a:r>
            <a:endParaRPr lang="en-US" altLang="zh-CN" sz="1400" smtClean="0">
              <a:solidFill>
                <a:schemeClr val="accent6">
                  <a:lumMod val="50000"/>
                </a:schemeClr>
              </a:solidFill>
              <a:latin typeface="微软雅黑" panose="020B0503020204020204" pitchFamily="34" charset="-122"/>
              <a:ea typeface="微软雅黑" panose="020B0503020204020204" pitchFamily="34" charset="-122"/>
            </a:endParaRPr>
          </a:p>
        </p:txBody>
      </p:sp>
      <p:sp>
        <p:nvSpPr>
          <p:cNvPr id="59" name="矩形 58"/>
          <p:cNvSpPr/>
          <p:nvPr/>
        </p:nvSpPr>
        <p:spPr bwMode="auto">
          <a:xfrm>
            <a:off x="7839821" y="3812012"/>
            <a:ext cx="1224000" cy="31948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
            <a:pPr algn="ctr"/>
            <a:r>
              <a:rPr lang="en-US" altLang="zh-CN" sz="1400" dirty="0" err="1" smtClean="0">
                <a:solidFill>
                  <a:schemeClr val="accent6">
                    <a:lumMod val="50000"/>
                  </a:schemeClr>
                </a:solidFill>
                <a:latin typeface="微软雅黑" panose="020B0503020204020204" pitchFamily="34" charset="-122"/>
                <a:ea typeface="微软雅黑" panose="020B0503020204020204" pitchFamily="34" charset="-122"/>
              </a:rPr>
              <a:t>OpenPalette</a:t>
            </a:r>
            <a:endParaRPr lang="en-US" altLang="zh-CN" sz="1400" dirty="0" err="1" smtClean="0">
              <a:solidFill>
                <a:schemeClr val="accent6">
                  <a:lumMod val="50000"/>
                </a:schemeClr>
              </a:solidFill>
              <a:latin typeface="微软雅黑" panose="020B0503020204020204" pitchFamily="34" charset="-122"/>
              <a:ea typeface="微软雅黑" panose="020B0503020204020204" pitchFamily="34" charset="-122"/>
            </a:endParaRPr>
          </a:p>
        </p:txBody>
      </p:sp>
      <p:sp>
        <p:nvSpPr>
          <p:cNvPr id="60" name="矩形 59"/>
          <p:cNvSpPr/>
          <p:nvPr/>
        </p:nvSpPr>
        <p:spPr bwMode="auto">
          <a:xfrm>
            <a:off x="7839821" y="3351791"/>
            <a:ext cx="1224000" cy="319489"/>
          </a:xfrm>
          <a:prstGeom prst="rect">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
            <a:pPr algn="ctr"/>
            <a:r>
              <a:rPr lang="en-US" altLang="zh-CN" sz="1400" dirty="0" smtClean="0">
                <a:solidFill>
                  <a:schemeClr val="accent6">
                    <a:lumMod val="50000"/>
                  </a:schemeClr>
                </a:solidFill>
                <a:latin typeface="微软雅黑" panose="020B0503020204020204" pitchFamily="34" charset="-122"/>
                <a:ea typeface="微软雅黑" panose="020B0503020204020204" pitchFamily="34" charset="-122"/>
              </a:rPr>
              <a:t>EmbPaaS</a:t>
            </a:r>
            <a:endParaRPr lang="en-US" altLang="zh-CN" sz="1400" dirty="0" smtClean="0">
              <a:solidFill>
                <a:schemeClr val="accent6">
                  <a:lumMod val="50000"/>
                </a:schemeClr>
              </a:solidFill>
              <a:latin typeface="微软雅黑" panose="020B0503020204020204" pitchFamily="34" charset="-122"/>
              <a:ea typeface="微软雅黑" panose="020B0503020204020204" pitchFamily="34" charset="-122"/>
            </a:endParaRPr>
          </a:p>
        </p:txBody>
      </p:sp>
      <p:sp>
        <p:nvSpPr>
          <p:cNvPr id="61" name="矩形 60"/>
          <p:cNvSpPr/>
          <p:nvPr/>
        </p:nvSpPr>
        <p:spPr bwMode="auto">
          <a:xfrm>
            <a:off x="7839821" y="4236608"/>
            <a:ext cx="1224000" cy="319489"/>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
            <a:pPr algn="ctr"/>
            <a:r>
              <a:rPr lang="en-US" altLang="zh-CN" sz="1400" smtClean="0">
                <a:solidFill>
                  <a:schemeClr val="accent6">
                    <a:lumMod val="50000"/>
                  </a:schemeClr>
                </a:solidFill>
                <a:latin typeface="微软雅黑" panose="020B0503020204020204" pitchFamily="34" charset="-122"/>
                <a:ea typeface="微软雅黑" panose="020B0503020204020204" pitchFamily="34" charset="-122"/>
              </a:rPr>
              <a:t>Common</a:t>
            </a:r>
            <a:endParaRPr lang="en-US" altLang="zh-CN" sz="1400" smtClean="0">
              <a:solidFill>
                <a:schemeClr val="accent6">
                  <a:lumMod val="50000"/>
                </a:schemeClr>
              </a:solidFill>
              <a:latin typeface="微软雅黑" panose="020B0503020204020204" pitchFamily="34" charset="-122"/>
              <a:ea typeface="微软雅黑" panose="020B0503020204020204" pitchFamily="34" charset="-122"/>
            </a:endParaRPr>
          </a:p>
        </p:txBody>
      </p:sp>
      <p:sp>
        <p:nvSpPr>
          <p:cNvPr id="62" name="TextBox 48"/>
          <p:cNvSpPr txBox="1"/>
          <p:nvPr/>
        </p:nvSpPr>
        <p:spPr>
          <a:xfrm>
            <a:off x="8100810" y="2957191"/>
            <a:ext cx="646331" cy="369332"/>
          </a:xfrm>
          <a:prstGeom prst="rect">
            <a:avLst/>
          </a:prstGeom>
          <a:noFill/>
        </p:spPr>
        <p:txBody>
          <a:bodyPr wrap="none" rtlCol="0">
            <a:spAutoFit/>
          </a:bodyPr>
          <a:p>
            <a:r>
              <a:rPr lang="zh-CN" altLang="en-US" smtClean="0">
                <a:solidFill>
                  <a:srgbClr val="080808"/>
                </a:solidFill>
                <a:latin typeface="微软雅黑" panose="020B0503020204020204" pitchFamily="34" charset="-122"/>
                <a:ea typeface="微软雅黑" panose="020B0503020204020204" pitchFamily="34" charset="-122"/>
              </a:rPr>
              <a:t>图示</a:t>
            </a:r>
            <a:endParaRPr lang="zh-CN" altLang="en-US" smtClean="0">
              <a:solidFill>
                <a:srgbClr val="080808"/>
              </a:solidFill>
              <a:latin typeface="微软雅黑" panose="020B0503020204020204" pitchFamily="34" charset="-122"/>
              <a:ea typeface="微软雅黑" panose="020B0503020204020204" pitchFamily="34" charset="-122"/>
            </a:endParaRPr>
          </a:p>
        </p:txBody>
      </p:sp>
      <p:sp>
        <p:nvSpPr>
          <p:cNvPr id="63" name="矩形 62"/>
          <p:cNvSpPr/>
          <p:nvPr/>
        </p:nvSpPr>
        <p:spPr bwMode="auto">
          <a:xfrm>
            <a:off x="6401435" y="2670135"/>
            <a:ext cx="1080135" cy="31115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
            <a:pPr algn="ctr"/>
            <a:r>
              <a:rPr lang="zh-CN" altLang="en-US" sz="1400" dirty="0" smtClean="0">
                <a:solidFill>
                  <a:schemeClr val="accent6">
                    <a:lumMod val="50000"/>
                  </a:schemeClr>
                </a:solidFill>
                <a:latin typeface="微软雅黑" panose="020B0503020204020204" pitchFamily="34" charset="-122"/>
                <a:ea typeface="微软雅黑" panose="020B0503020204020204" pitchFamily="34" charset="-122"/>
              </a:rPr>
              <a:t>租户管理</a:t>
            </a:r>
            <a:endParaRPr lang="zh-CN" altLang="en-US" sz="1400" dirty="0" smtClean="0">
              <a:solidFill>
                <a:schemeClr val="accent6">
                  <a:lumMod val="50000"/>
                </a:schemeClr>
              </a:solidFill>
              <a:latin typeface="微软雅黑" panose="020B0503020204020204" pitchFamily="34" charset="-122"/>
              <a:ea typeface="微软雅黑" panose="020B0503020204020204" pitchFamily="34" charset="-122"/>
            </a:endParaRPr>
          </a:p>
        </p:txBody>
      </p:sp>
      <p:sp>
        <p:nvSpPr>
          <p:cNvPr id="64" name="矩形 63"/>
          <p:cNvSpPr/>
          <p:nvPr/>
        </p:nvSpPr>
        <p:spPr bwMode="auto">
          <a:xfrm>
            <a:off x="3103245" y="3161665"/>
            <a:ext cx="892175" cy="31115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noAutofit/>
          </a:bodyPr>
          <a:p>
            <a:pPr lvl="0" algn="ctr"/>
            <a:r>
              <a:rPr lang="en-US" sz="1400" smtClean="0">
                <a:solidFill>
                  <a:schemeClr val="accent6">
                    <a:lumMod val="50000"/>
                  </a:schemeClr>
                </a:solidFill>
                <a:latin typeface="微软雅黑" panose="020B0503020204020204" pitchFamily="34" charset="-122"/>
                <a:ea typeface="微软雅黑" panose="020B0503020204020204" pitchFamily="34" charset="-122"/>
                <a:sym typeface="+mn-ea"/>
              </a:rPr>
              <a:t>vRouter</a:t>
            </a:r>
            <a:endParaRPr lang="en-US" sz="1400" smtClean="0">
              <a:solidFill>
                <a:schemeClr val="accent6">
                  <a:lumMod val="50000"/>
                </a:schemeClr>
              </a:solidFill>
              <a:latin typeface="微软雅黑" panose="020B0503020204020204" pitchFamily="34" charset="-122"/>
              <a:ea typeface="微软雅黑" panose="020B0503020204020204" pitchFamily="34" charset="-122"/>
              <a:sym typeface="+mn-ea"/>
            </a:endParaRPr>
          </a:p>
        </p:txBody>
      </p:sp>
      <p:sp>
        <p:nvSpPr>
          <p:cNvPr id="65" name="矩形 64"/>
          <p:cNvSpPr/>
          <p:nvPr/>
        </p:nvSpPr>
        <p:spPr bwMode="auto">
          <a:xfrm>
            <a:off x="2775585" y="2416175"/>
            <a:ext cx="817245" cy="31115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noAutofit/>
          </a:bodyPr>
          <a:p>
            <a:pPr lvl="0" algn="ctr"/>
            <a:r>
              <a:rPr lang="en-US" altLang="zh-CN" sz="1400" smtClean="0">
                <a:solidFill>
                  <a:schemeClr val="accent6">
                    <a:lumMod val="50000"/>
                  </a:schemeClr>
                </a:solidFill>
                <a:latin typeface="微软雅黑" panose="020B0503020204020204" pitchFamily="34" charset="-122"/>
                <a:ea typeface="微软雅黑" panose="020B0503020204020204" pitchFamily="34" charset="-122"/>
                <a:sym typeface="+mn-ea"/>
              </a:rPr>
              <a:t>TMSA</a:t>
            </a:r>
            <a:endParaRPr lang="en-US" altLang="zh-CN" sz="1400" smtClean="0">
              <a:solidFill>
                <a:schemeClr val="accent6">
                  <a:lumMod val="50000"/>
                </a:schemeClr>
              </a:solidFill>
              <a:latin typeface="微软雅黑" panose="020B0503020204020204" pitchFamily="34" charset="-122"/>
              <a:ea typeface="微软雅黑" panose="020B0503020204020204" pitchFamily="34" charset="-122"/>
              <a:sym typeface="+mn-ea"/>
            </a:endParaRPr>
          </a:p>
        </p:txBody>
      </p:sp>
      <p:sp>
        <p:nvSpPr>
          <p:cNvPr id="66" name="矩形 65"/>
          <p:cNvSpPr/>
          <p:nvPr/>
        </p:nvSpPr>
        <p:spPr bwMode="auto">
          <a:xfrm>
            <a:off x="2379345" y="3161665"/>
            <a:ext cx="638810" cy="31115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noAutofit/>
          </a:bodyPr>
          <a:p>
            <a:pPr lvl="0" algn="ctr"/>
            <a:r>
              <a:rPr lang="en-US" sz="1400" smtClean="0">
                <a:solidFill>
                  <a:schemeClr val="accent6">
                    <a:lumMod val="50000"/>
                  </a:schemeClr>
                </a:solidFill>
                <a:latin typeface="微软雅黑" panose="020B0503020204020204" pitchFamily="34" charset="-122"/>
                <a:ea typeface="微软雅黑" panose="020B0503020204020204" pitchFamily="34" charset="-122"/>
                <a:sym typeface="+mn-ea"/>
              </a:rPr>
              <a:t>OCFS</a:t>
            </a:r>
            <a:endParaRPr lang="en-US" sz="1400" smtClean="0">
              <a:solidFill>
                <a:schemeClr val="accent6">
                  <a:lumMod val="50000"/>
                </a:schemeClr>
              </a:solidFill>
              <a:latin typeface="微软雅黑" panose="020B0503020204020204" pitchFamily="34" charset="-122"/>
              <a:ea typeface="微软雅黑" panose="020B0503020204020204" pitchFamily="34" charset="-122"/>
              <a:sym typeface="+mn-ea"/>
            </a:endParaRPr>
          </a:p>
        </p:txBody>
      </p:sp>
      <p:sp>
        <p:nvSpPr>
          <p:cNvPr id="67" name="矩形 66"/>
          <p:cNvSpPr/>
          <p:nvPr/>
        </p:nvSpPr>
        <p:spPr bwMode="auto">
          <a:xfrm>
            <a:off x="4080510" y="3161665"/>
            <a:ext cx="723265" cy="31115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noAutofit/>
          </a:bodyPr>
          <a:p>
            <a:pPr lvl="0" algn="ctr"/>
            <a:r>
              <a:rPr lang="en-US" sz="1400" smtClean="0">
                <a:solidFill>
                  <a:schemeClr val="accent6">
                    <a:lumMod val="50000"/>
                  </a:schemeClr>
                </a:solidFill>
                <a:latin typeface="微软雅黑" panose="020B0503020204020204" pitchFamily="34" charset="-122"/>
                <a:ea typeface="微软雅黑" panose="020B0503020204020204" pitchFamily="34" charset="-122"/>
                <a:sym typeface="+mn-ea"/>
              </a:rPr>
              <a:t>MSB</a:t>
            </a:r>
            <a:endParaRPr lang="en-US" sz="1400" smtClean="0">
              <a:solidFill>
                <a:schemeClr val="accent6">
                  <a:lumMod val="50000"/>
                </a:schemeClr>
              </a:solidFill>
              <a:latin typeface="微软雅黑" panose="020B0503020204020204" pitchFamily="34" charset="-122"/>
              <a:ea typeface="微软雅黑" panose="020B0503020204020204" pitchFamily="34" charset="-122"/>
              <a:sym typeface="+mn-ea"/>
            </a:endParaRPr>
          </a:p>
        </p:txBody>
      </p:sp>
      <p:sp>
        <p:nvSpPr>
          <p:cNvPr id="68" name="矩形 67"/>
          <p:cNvSpPr/>
          <p:nvPr/>
        </p:nvSpPr>
        <p:spPr bwMode="auto">
          <a:xfrm>
            <a:off x="1580515" y="1617980"/>
            <a:ext cx="1114425" cy="31115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accent6">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API</a:t>
            </a:r>
            <a:r>
              <a:rPr kumimoji="0" lang="zh-CN" altLang="en-US" sz="1400" b="0" i="0" u="none" strike="noStrike" cap="none" normalizeH="0" baseline="0" smtClean="0">
                <a:ln>
                  <a:noFill/>
                </a:ln>
                <a:solidFill>
                  <a:schemeClr val="accent6">
                    <a:lumMod val="50000"/>
                  </a:schemeClr>
                </a:solidFill>
                <a:effectLst/>
                <a:latin typeface="微软雅黑" panose="020B0503020204020204" pitchFamily="34" charset="-122"/>
                <a:ea typeface="微软雅黑" panose="020B0503020204020204" pitchFamily="34" charset="-122"/>
                <a:cs typeface="Arial" panose="020B0604020202020204" pitchFamily="34" charset="0"/>
              </a:rPr>
              <a:t>开放</a:t>
            </a:r>
            <a:endParaRPr kumimoji="0" lang="zh-CN" altLang="en-US" sz="1400" b="0" i="0" u="none" strike="noStrike" cap="none" normalizeH="0" baseline="0" smtClean="0">
              <a:ln>
                <a:noFill/>
              </a:ln>
              <a:solidFill>
                <a:schemeClr val="accent6">
                  <a:lumMod val="50000"/>
                </a:schemeClr>
              </a:solidFill>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69" name="圆角矩形 68"/>
          <p:cNvSpPr/>
          <p:nvPr/>
        </p:nvSpPr>
        <p:spPr bwMode="auto">
          <a:xfrm>
            <a:off x="4099560" y="855345"/>
            <a:ext cx="805815" cy="455930"/>
          </a:xfrm>
          <a:prstGeom prst="round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dirty="0" smtClean="0">
                <a:ln>
                  <a:noFill/>
                </a:ln>
                <a:solidFill>
                  <a:srgbClr val="080808"/>
                </a:solidFill>
                <a:effectLst/>
                <a:latin typeface="微软雅黑" panose="020B0503020204020204" pitchFamily="34" charset="-122"/>
                <a:ea typeface="微软雅黑" panose="020B0503020204020204" pitchFamily="34" charset="-122"/>
                <a:cs typeface="Arial" panose="020B0604020202020204" pitchFamily="34" charset="0"/>
              </a:rPr>
              <a:t>OTT</a:t>
            </a:r>
            <a:endParaRPr kumimoji="0" lang="en-US" altLang="zh-CN" sz="1600" b="0" i="0" u="none" strike="noStrike" cap="none" normalizeH="0" baseline="0" dirty="0" smtClean="0">
              <a:ln>
                <a:noFill/>
              </a:ln>
              <a:solidFill>
                <a:srgbClr val="080808"/>
              </a:solidFill>
              <a:effectLst/>
              <a:latin typeface="微软雅黑" panose="020B0503020204020204" pitchFamily="34" charset="-122"/>
              <a:ea typeface="微软雅黑" panose="020B0503020204020204" pitchFamily="34" charset="-122"/>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5085080" y="1097280"/>
            <a:ext cx="1344295" cy="3897630"/>
          </a:xfrm>
          <a:prstGeom prst="rect">
            <a:avLst/>
          </a:prstGeom>
          <a:solidFill>
            <a:schemeClr val="bg1"/>
          </a:solidFill>
          <a:ln w="28575" cmpd="sng">
            <a:solidFill>
              <a:srgbClr val="0070C0"/>
            </a:solidFill>
            <a:prstDash val="solid"/>
          </a:ln>
        </p:spPr>
        <p:style>
          <a:lnRef idx="1">
            <a:schemeClr val="accent1"/>
          </a:lnRef>
          <a:fillRef idx="3">
            <a:schemeClr val="accent1"/>
          </a:fillRef>
          <a:effectRef idx="2">
            <a:schemeClr val="accent1"/>
          </a:effectRef>
          <a:fontRef idx="minor">
            <a:schemeClr val="lt1"/>
          </a:fontRef>
        </p:style>
        <p:txBody>
          <a:bodyPr rtlCol="0" anchor="b" anchorCtr="1"/>
          <a:p>
            <a:pPr algn="ctr" defTabSz="457200">
              <a:buFontTx/>
              <a:buNone/>
            </a:pPr>
            <a:r>
              <a:rPr lang="en-US" altLang="zh-CN" sz="1400" b="1" dirty="0" smtClean="0">
                <a:solidFill>
                  <a:srgbClr val="C00000"/>
                </a:solidFill>
                <a:latin typeface="微软雅黑" panose="020B0503020204020204" pitchFamily="34" charset="-122"/>
                <a:ea typeface="微软雅黑" panose="020B0503020204020204" pitchFamily="34" charset="-122"/>
              </a:rPr>
              <a:t>DexMCC</a:t>
            </a:r>
            <a:endParaRPr lang="en-US" altLang="zh-CN" sz="1400" b="1" dirty="0" smtClean="0">
              <a:solidFill>
                <a:srgbClr val="C00000"/>
              </a:solidFill>
              <a:latin typeface="微软雅黑" panose="020B0503020204020204" pitchFamily="34" charset="-122"/>
              <a:ea typeface="微软雅黑" panose="020B0503020204020204" pitchFamily="34" charset="-122"/>
            </a:endParaRPr>
          </a:p>
        </p:txBody>
      </p:sp>
      <p:sp>
        <p:nvSpPr>
          <p:cNvPr id="51" name="标题 50"/>
          <p:cNvSpPr>
            <a:spLocks noGrp="1"/>
          </p:cNvSpPr>
          <p:nvPr>
            <p:ph type="title"/>
          </p:nvPr>
        </p:nvSpPr>
        <p:spPr>
          <a:xfrm>
            <a:off x="313055" y="114380"/>
            <a:ext cx="8516938" cy="721519"/>
          </a:xfrm>
        </p:spPr>
        <p:txBody>
          <a:bodyPr/>
          <a:lstStyle/>
          <a:p>
            <a:pPr lvl="1" algn="l"/>
            <a:r>
              <a:rPr lang="en-US" altLang="zh-CN" dirty="0">
                <a:solidFill>
                  <a:srgbClr val="008ED3"/>
                </a:solidFill>
                <a:latin typeface="微软雅黑" panose="020B0503020204020204" pitchFamily="34" charset="-122"/>
                <a:cs typeface="+mj-cs"/>
                <a:sym typeface="Arial" panose="020B0604020202020204"/>
              </a:rPr>
              <a:t>DexCloud</a:t>
            </a:r>
            <a:r>
              <a:rPr lang="zh-CN" altLang="en-US" dirty="0">
                <a:solidFill>
                  <a:srgbClr val="008ED3"/>
                </a:solidFill>
                <a:latin typeface="微软雅黑" panose="020B0503020204020204" pitchFamily="34" charset="-122"/>
                <a:cs typeface="+mj-cs"/>
                <a:sym typeface="Arial" panose="020B0604020202020204"/>
              </a:rPr>
              <a:t>架构</a:t>
            </a:r>
            <a:endParaRPr kumimoji="0" lang="zh-CN" altLang="zh-CN">
              <a:solidFill>
                <a:srgbClr val="0089CF"/>
              </a:solidFill>
              <a:latin typeface="+mj-lt"/>
              <a:ea typeface="+mj-ea"/>
              <a:cs typeface="+mj-cs"/>
              <a:sym typeface="+mn-ea"/>
            </a:endParaRPr>
          </a:p>
        </p:txBody>
      </p:sp>
      <p:cxnSp>
        <p:nvCxnSpPr>
          <p:cNvPr id="72" name="直接连接符 71"/>
          <p:cNvCxnSpPr/>
          <p:nvPr/>
        </p:nvCxnSpPr>
        <p:spPr>
          <a:xfrm>
            <a:off x="363041" y="1045567"/>
            <a:ext cx="5982335" cy="0"/>
          </a:xfrm>
          <a:prstGeom prst="line">
            <a:avLst/>
          </a:prstGeom>
          <a:ln w="15875"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85" name="直接箭头连接符 84"/>
          <p:cNvCxnSpPr>
            <a:stCxn id="185346" idx="2"/>
            <a:endCxn id="6" idx="0"/>
          </p:cNvCxnSpPr>
          <p:nvPr/>
        </p:nvCxnSpPr>
        <p:spPr>
          <a:xfrm>
            <a:off x="2567059" y="935945"/>
            <a:ext cx="7620" cy="307975"/>
          </a:xfrm>
          <a:prstGeom prst="straightConnector1">
            <a:avLst/>
          </a:prstGeom>
          <a:ln w="28575">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77" name="矩形 76"/>
          <p:cNvSpPr/>
          <p:nvPr/>
        </p:nvSpPr>
        <p:spPr>
          <a:xfrm>
            <a:off x="3881120" y="473075"/>
            <a:ext cx="4955540" cy="737235"/>
          </a:xfrm>
          <a:prstGeom prst="rect">
            <a:avLst/>
          </a:prstGeom>
        </p:spPr>
        <p:txBody>
          <a:bodyPr wrap="square">
            <a:spAutoFit/>
          </a:bodyPr>
          <a:lstStyle/>
          <a:p>
            <a:r>
              <a:rPr lang="zh-CN" sz="1400" b="1" smtClean="0">
                <a:solidFill>
                  <a:srgbClr val="000000"/>
                </a:solidFill>
                <a:latin typeface="+mn-lt"/>
                <a:ea typeface="+mn-ea"/>
                <a:sym typeface="+mn-ea"/>
              </a:rPr>
              <a:t>对标</a:t>
            </a:r>
            <a:r>
              <a:rPr lang="en-US" altLang="zh-CN" sz="1400" b="1" smtClean="0">
                <a:solidFill>
                  <a:srgbClr val="000000"/>
                </a:solidFill>
                <a:latin typeface="+mn-lt"/>
                <a:ea typeface="+mn-ea"/>
                <a:sym typeface="+mn-ea"/>
              </a:rPr>
              <a:t>SpringCloud</a:t>
            </a:r>
            <a:r>
              <a:rPr lang="zh-CN" altLang="zh-CN" sz="1400" b="1" smtClean="0">
                <a:solidFill>
                  <a:srgbClr val="000000"/>
                </a:solidFill>
                <a:latin typeface="+mn-lt"/>
                <a:ea typeface="+mn-ea"/>
                <a:sym typeface="+mn-ea"/>
              </a:rPr>
              <a:t>，</a:t>
            </a:r>
            <a:r>
              <a:rPr lang="zh-CN" altLang="en-US" sz="1400" b="1" smtClean="0">
                <a:solidFill>
                  <a:srgbClr val="000000"/>
                </a:solidFill>
                <a:latin typeface="+mn-lt"/>
                <a:ea typeface="+mn-ea"/>
                <a:sym typeface="+mn-ea"/>
              </a:rPr>
              <a:t>兼容</a:t>
            </a:r>
            <a:r>
              <a:rPr lang="en-US" altLang="zh-CN" sz="1400" b="1" smtClean="0">
                <a:solidFill>
                  <a:srgbClr val="000000"/>
                </a:solidFill>
                <a:latin typeface="+mn-lt"/>
                <a:ea typeface="+mn-ea"/>
                <a:sym typeface="+mn-ea"/>
              </a:rPr>
              <a:t>SpringCloud</a:t>
            </a:r>
            <a:r>
              <a:rPr lang="zh-CN" altLang="zh-CN" sz="1400" b="1" smtClean="0">
                <a:solidFill>
                  <a:srgbClr val="000000"/>
                </a:solidFill>
                <a:latin typeface="+mn-lt"/>
                <a:ea typeface="+mn-ea"/>
                <a:sym typeface="+mn-ea"/>
              </a:rPr>
              <a:t>运行环境，支持OES可大可小、可分可合的微服务开发和管控解决方案</a:t>
            </a:r>
            <a:endParaRPr lang="en-US" altLang="zh-CN" sz="1400" b="1" dirty="0" smtClean="0">
              <a:solidFill>
                <a:srgbClr val="000000"/>
              </a:solidFill>
              <a:latin typeface="+mn-lt"/>
              <a:sym typeface="Arial" panose="020B0604020202020204"/>
            </a:endParaRPr>
          </a:p>
          <a:p>
            <a:endParaRPr lang="en-US" altLang="zh-CN" sz="1400" b="1" dirty="0" smtClean="0">
              <a:solidFill>
                <a:srgbClr val="000000"/>
              </a:solidFill>
              <a:latin typeface="微软雅黑" panose="020B0503020204020204" pitchFamily="34" charset="-122"/>
              <a:sym typeface="Arial" panose="020B0604020202020204"/>
            </a:endParaRPr>
          </a:p>
        </p:txBody>
      </p:sp>
      <p:cxnSp>
        <p:nvCxnSpPr>
          <p:cNvPr id="103" name="直接箭头连接符 102"/>
          <p:cNvCxnSpPr/>
          <p:nvPr/>
        </p:nvCxnSpPr>
        <p:spPr>
          <a:xfrm flipH="1" flipV="1">
            <a:off x="2990215" y="2346960"/>
            <a:ext cx="338455" cy="523240"/>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sp>
        <p:nvSpPr>
          <p:cNvPr id="6" name="圆角矩形 5"/>
          <p:cNvSpPr/>
          <p:nvPr/>
        </p:nvSpPr>
        <p:spPr>
          <a:xfrm>
            <a:off x="585337" y="1243692"/>
            <a:ext cx="3978195" cy="487131"/>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tIns="0" rtlCol="0" anchor="t"/>
          <a:lstStyle/>
          <a:p>
            <a:pPr algn="ctr" defTabSz="457200">
              <a:buFontTx/>
              <a:buNone/>
            </a:pPr>
            <a:r>
              <a:rPr lang="en-US" altLang="zh-CN" sz="1000" b="1" dirty="0" smtClean="0">
                <a:solidFill>
                  <a:prstClr val="white"/>
                </a:solidFill>
                <a:latin typeface="微软雅黑" panose="020B0503020204020204" pitchFamily="34" charset="-122"/>
                <a:ea typeface="微软雅黑" panose="020B0503020204020204" pitchFamily="34" charset="-122"/>
              </a:rPr>
              <a:t>DexMSB-APIGateway</a:t>
            </a:r>
            <a:endParaRPr lang="zh-CN" altLang="en-US" sz="1000" b="1" dirty="0" smtClean="0">
              <a:solidFill>
                <a:prstClr val="white"/>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389073" y="1474447"/>
            <a:ext cx="492125" cy="195293"/>
          </a:xfrm>
          <a:prstGeom prst="rect">
            <a:avLst/>
          </a:prstGeom>
        </p:spPr>
        <p:txBody>
          <a:bodyPr vert="horz" lIns="0" tIns="0" rIns="0" bIns="0" rtlCol="0" anchor="t">
            <a:noAutofit/>
          </a:bodyPr>
          <a:lstStyle/>
          <a:p>
            <a:pPr defTabSz="457200">
              <a:buFontTx/>
              <a:buNone/>
            </a:pPr>
            <a:r>
              <a:rPr kumimoji="1" lang="en-US" altLang="zh-CN" sz="1100" b="1" dirty="0" smtClean="0">
                <a:solidFill>
                  <a:prstClr val="white"/>
                </a:solidFill>
                <a:latin typeface="微软雅黑" panose="020B0503020204020204" pitchFamily="34" charset="-122"/>
                <a:ea typeface="微软雅黑" panose="020B0503020204020204" pitchFamily="34" charset="-122"/>
                <a:cs typeface="+mn-cs"/>
              </a:rPr>
              <a:t>MSB</a:t>
            </a:r>
            <a:endParaRPr kumimoji="1" lang="en-US" altLang="zh-CN" sz="1100" b="1" dirty="0" smtClean="0">
              <a:solidFill>
                <a:prstClr val="white"/>
              </a:solidFill>
              <a:latin typeface="微软雅黑" panose="020B0503020204020204" pitchFamily="34" charset="-122"/>
              <a:ea typeface="微软雅黑" panose="020B0503020204020204" pitchFamily="34" charset="-122"/>
              <a:cs typeface="+mn-cs"/>
            </a:endParaRPr>
          </a:p>
        </p:txBody>
      </p:sp>
      <p:sp>
        <p:nvSpPr>
          <p:cNvPr id="13" name="圆角矩形 12"/>
          <p:cNvSpPr/>
          <p:nvPr/>
        </p:nvSpPr>
        <p:spPr>
          <a:xfrm>
            <a:off x="1229360" y="1891030"/>
            <a:ext cx="2580005" cy="455930"/>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tIns="0" rtlCol="0" anchor="t"/>
          <a:lstStyle/>
          <a:p>
            <a:pPr algn="ctr" defTabSz="457200">
              <a:buFontTx/>
              <a:buNone/>
            </a:pPr>
            <a:r>
              <a:rPr lang="en-US" altLang="zh-CN" sz="1000" b="1" dirty="0" smtClean="0">
                <a:solidFill>
                  <a:prstClr val="white"/>
                </a:solidFill>
                <a:latin typeface="微软雅黑" panose="020B0503020204020204" pitchFamily="34" charset="-122"/>
                <a:ea typeface="微软雅黑" panose="020B0503020204020204" pitchFamily="34" charset="-122"/>
              </a:rPr>
              <a:t>DexMSB-Discovery</a:t>
            </a:r>
            <a:endParaRPr lang="zh-CN" altLang="en-US" sz="1000" b="1" dirty="0" smtClean="0">
              <a:solidFill>
                <a:prstClr val="white"/>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1522730" y="2079625"/>
            <a:ext cx="2134235" cy="193040"/>
          </a:xfrm>
          <a:prstGeom prst="roundRect">
            <a:avLst/>
          </a:prstGeom>
          <a:solidFill>
            <a:srgbClr val="7030A0"/>
          </a:solidFill>
          <a:ln w="28575" cmpd="sng">
            <a:solidFill>
              <a:schemeClr val="accent6"/>
            </a:solidFill>
            <a:prstDash val="sysDot"/>
          </a:ln>
        </p:spPr>
        <p:style>
          <a:lnRef idx="1">
            <a:schemeClr val="accent1"/>
          </a:lnRef>
          <a:fillRef idx="3">
            <a:schemeClr val="accent1"/>
          </a:fillRef>
          <a:effectRef idx="2">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defTabSz="457200">
              <a:buFontTx/>
              <a:buNone/>
            </a:pPr>
            <a:endParaRPr lang="zh-CN" altLang="en-US" b="1" dirty="0" smtClean="0">
              <a:solidFill>
                <a:srgbClr val="C00000"/>
              </a:solidFill>
              <a:latin typeface="微软雅黑" panose="020B0503020204020204" pitchFamily="34" charset="-122"/>
              <a:ea typeface="微软雅黑" panose="020B0503020204020204" pitchFamily="34" charset="-122"/>
              <a:sym typeface="+mn-ea"/>
            </a:endParaRPr>
          </a:p>
        </p:txBody>
      </p:sp>
      <p:sp>
        <p:nvSpPr>
          <p:cNvPr id="17" name="圆角矩形 16"/>
          <p:cNvSpPr/>
          <p:nvPr/>
        </p:nvSpPr>
        <p:spPr>
          <a:xfrm>
            <a:off x="2661285" y="2083435"/>
            <a:ext cx="631825" cy="160020"/>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defTabSz="457200">
              <a:buFont typeface="Arial" panose="020B0604020202020204" pitchFamily="34" charset="0"/>
              <a:buNone/>
            </a:pPr>
            <a:r>
              <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rPr>
              <a:t>Eureka</a:t>
            </a:r>
            <a:endPar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endParaRPr>
          </a:p>
        </p:txBody>
      </p:sp>
      <p:sp>
        <p:nvSpPr>
          <p:cNvPr id="48" name="圆角矩形 47"/>
          <p:cNvSpPr/>
          <p:nvPr/>
        </p:nvSpPr>
        <p:spPr>
          <a:xfrm>
            <a:off x="1230073" y="4197176"/>
            <a:ext cx="2756984" cy="229910"/>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buFontTx/>
              <a:buNone/>
            </a:pPr>
            <a:r>
              <a:rPr lang="zh-CN" altLang="en-US" sz="1000" b="1" dirty="0" smtClean="0">
                <a:solidFill>
                  <a:prstClr val="white"/>
                </a:solidFill>
                <a:latin typeface="微软雅黑" panose="020B0503020204020204" pitchFamily="34" charset="-122"/>
                <a:ea typeface="微软雅黑" panose="020B0503020204020204" pitchFamily="34" charset="-122"/>
              </a:rPr>
              <a:t>消息队列</a:t>
            </a:r>
            <a:endParaRPr lang="zh-CN" altLang="en-US" sz="1000" b="1" dirty="0" smtClean="0">
              <a:solidFill>
                <a:prstClr val="white"/>
              </a:solidFill>
              <a:latin typeface="微软雅黑" panose="020B0503020204020204" pitchFamily="34" charset="-122"/>
              <a:ea typeface="微软雅黑" panose="020B0503020204020204" pitchFamily="34" charset="-122"/>
            </a:endParaRPr>
          </a:p>
        </p:txBody>
      </p:sp>
      <p:sp>
        <p:nvSpPr>
          <p:cNvPr id="50" name="圆角矩形 49"/>
          <p:cNvSpPr/>
          <p:nvPr/>
        </p:nvSpPr>
        <p:spPr>
          <a:xfrm>
            <a:off x="1424814" y="4222577"/>
            <a:ext cx="770890" cy="159785"/>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defTabSz="457200">
              <a:buFontTx/>
              <a:buNone/>
            </a:pPr>
            <a:r>
              <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rPr>
              <a:t>Kafka</a:t>
            </a:r>
            <a:endPar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endParaRPr>
          </a:p>
        </p:txBody>
      </p:sp>
      <p:sp>
        <p:nvSpPr>
          <p:cNvPr id="52" name="圆角矩形 51"/>
          <p:cNvSpPr/>
          <p:nvPr/>
        </p:nvSpPr>
        <p:spPr>
          <a:xfrm>
            <a:off x="3098027" y="4222577"/>
            <a:ext cx="770890" cy="159785"/>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defTabSz="457200">
              <a:buFontTx/>
              <a:buNone/>
            </a:pPr>
            <a:r>
              <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rPr>
              <a:t>ActiveMQ</a:t>
            </a:r>
            <a:endPar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endParaRPr>
          </a:p>
        </p:txBody>
      </p:sp>
      <p:sp>
        <p:nvSpPr>
          <p:cNvPr id="57" name="文本框 56"/>
          <p:cNvSpPr txBox="1"/>
          <p:nvPr/>
        </p:nvSpPr>
        <p:spPr>
          <a:xfrm>
            <a:off x="2251153" y="3194984"/>
            <a:ext cx="598805" cy="195293"/>
          </a:xfrm>
          <a:prstGeom prst="rect">
            <a:avLst/>
          </a:prstGeom>
        </p:spPr>
        <p:txBody>
          <a:bodyPr vert="horz" lIns="0" tIns="0" rIns="0" bIns="0" rtlCol="0" anchor="t">
            <a:noAutofit/>
          </a:bodyPr>
          <a:lstStyle/>
          <a:p>
            <a:pPr algn="ctr" defTabSz="457200">
              <a:buFontTx/>
              <a:buNone/>
            </a:pPr>
            <a:r>
              <a:rPr kumimoji="1" lang="zh-CN" altLang="en-US" sz="1000" dirty="0" smtClean="0">
                <a:solidFill>
                  <a:prstClr val="white"/>
                </a:solidFill>
                <a:latin typeface="微软雅黑" panose="020B0503020204020204" pitchFamily="34" charset="-122"/>
                <a:ea typeface="微软雅黑" panose="020B0503020204020204" pitchFamily="34" charset="-122"/>
                <a:cs typeface="+mn-cs"/>
              </a:rPr>
              <a:t>监控采集</a:t>
            </a:r>
            <a:endParaRPr kumimoji="1" lang="zh-CN" altLang="en-US" sz="1000" dirty="0" smtClean="0">
              <a:solidFill>
                <a:prstClr val="white"/>
              </a:solidFill>
              <a:latin typeface="微软雅黑" panose="020B0503020204020204" pitchFamily="34" charset="-122"/>
              <a:ea typeface="微软雅黑" panose="020B0503020204020204" pitchFamily="34" charset="-122"/>
              <a:cs typeface="+mn-cs"/>
            </a:endParaRPr>
          </a:p>
        </p:txBody>
      </p:sp>
      <p:cxnSp>
        <p:nvCxnSpPr>
          <p:cNvPr id="73" name="直接连接符 72"/>
          <p:cNvCxnSpPr/>
          <p:nvPr/>
        </p:nvCxnSpPr>
        <p:spPr>
          <a:xfrm>
            <a:off x="234393" y="1831892"/>
            <a:ext cx="4641850" cy="0"/>
          </a:xfrm>
          <a:prstGeom prst="line">
            <a:avLst/>
          </a:prstGeom>
          <a:ln w="15875"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74" name="直接连接符 73"/>
          <p:cNvCxnSpPr/>
          <p:nvPr/>
        </p:nvCxnSpPr>
        <p:spPr>
          <a:xfrm>
            <a:off x="225503" y="2523702"/>
            <a:ext cx="4641850" cy="0"/>
          </a:xfrm>
          <a:prstGeom prst="line">
            <a:avLst/>
          </a:prstGeom>
          <a:ln w="15875"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75" name="直接连接符 74"/>
          <p:cNvCxnSpPr/>
          <p:nvPr/>
        </p:nvCxnSpPr>
        <p:spPr>
          <a:xfrm>
            <a:off x="341073" y="4014437"/>
            <a:ext cx="4641850" cy="0"/>
          </a:xfrm>
          <a:prstGeom prst="line">
            <a:avLst/>
          </a:prstGeom>
          <a:ln w="15875"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81" name="文本框 80"/>
          <p:cNvSpPr txBox="1"/>
          <p:nvPr/>
        </p:nvSpPr>
        <p:spPr>
          <a:xfrm>
            <a:off x="319483" y="1211688"/>
            <a:ext cx="184150" cy="620203"/>
          </a:xfrm>
          <a:prstGeom prst="rect">
            <a:avLst/>
          </a:prstGeom>
        </p:spPr>
        <p:txBody>
          <a:bodyPr vert="eaVert" lIns="0" tIns="0" rIns="0" bIns="0" rtlCol="0" anchor="t">
            <a:noAutofit/>
          </a:bodyPr>
          <a:lstStyle/>
          <a:p>
            <a:pPr defTabSz="457200">
              <a:buFontTx/>
              <a:buNone/>
            </a:pPr>
            <a:r>
              <a:rPr kumimoji="1" lang="zh-CN" altLang="en-US" sz="1000" dirty="0" smtClean="0">
                <a:solidFill>
                  <a:prstClr val="black"/>
                </a:solidFill>
                <a:latin typeface="微软雅黑" panose="020B0503020204020204" pitchFamily="34" charset="-122"/>
                <a:ea typeface="微软雅黑" panose="020B0503020204020204" pitchFamily="34" charset="-122"/>
                <a:cs typeface="+mn-cs"/>
                <a:sym typeface="+mn-ea"/>
              </a:rPr>
              <a:t>边界服务</a:t>
            </a:r>
            <a:endParaRPr kumimoji="1" lang="zh-CN" altLang="en-US" sz="1000" dirty="0" smtClean="0">
              <a:solidFill>
                <a:prstClr val="black"/>
              </a:solidFill>
              <a:latin typeface="微软雅黑" panose="020B0503020204020204" pitchFamily="34" charset="-122"/>
              <a:ea typeface="微软雅黑" panose="020B0503020204020204" pitchFamily="34" charset="-122"/>
              <a:cs typeface="+mn-cs"/>
            </a:endParaRPr>
          </a:p>
          <a:p>
            <a:pPr defTabSz="457200">
              <a:buFontTx/>
              <a:buNone/>
            </a:pPr>
            <a:endParaRPr kumimoji="1" lang="zh-CN" altLang="en-US" sz="1000" dirty="0" smtClean="0">
              <a:solidFill>
                <a:prstClr val="black"/>
              </a:solidFill>
              <a:latin typeface="微软雅黑" panose="020B0503020204020204" pitchFamily="34" charset="-122"/>
              <a:ea typeface="微软雅黑" panose="020B0503020204020204" pitchFamily="34" charset="-122"/>
              <a:cs typeface="+mn-cs"/>
            </a:endParaRPr>
          </a:p>
        </p:txBody>
      </p:sp>
      <p:sp>
        <p:nvSpPr>
          <p:cNvPr id="82" name="文本框 81"/>
          <p:cNvSpPr txBox="1"/>
          <p:nvPr/>
        </p:nvSpPr>
        <p:spPr>
          <a:xfrm>
            <a:off x="319483" y="1915926"/>
            <a:ext cx="184150" cy="607775"/>
          </a:xfrm>
          <a:prstGeom prst="rect">
            <a:avLst/>
          </a:prstGeom>
        </p:spPr>
        <p:txBody>
          <a:bodyPr vert="eaVert" lIns="0" tIns="0" rIns="0" bIns="0" rtlCol="0" anchor="t">
            <a:noAutofit/>
          </a:bodyPr>
          <a:lstStyle/>
          <a:p>
            <a:pPr defTabSz="457200">
              <a:buFontTx/>
              <a:buNone/>
            </a:pPr>
            <a:r>
              <a:rPr kumimoji="1" lang="zh-CN" altLang="en-US" sz="1000" dirty="0" smtClean="0">
                <a:solidFill>
                  <a:prstClr val="black"/>
                </a:solidFill>
                <a:latin typeface="微软雅黑" panose="020B0503020204020204" pitchFamily="34" charset="-122"/>
                <a:ea typeface="微软雅黑" panose="020B0503020204020204" pitchFamily="34" charset="-122"/>
                <a:cs typeface="+mn-cs"/>
                <a:sym typeface="+mn-ea"/>
              </a:rPr>
              <a:t>服务发现</a:t>
            </a:r>
            <a:endParaRPr kumimoji="1" lang="zh-CN" altLang="en-US" sz="1000" dirty="0" smtClean="0">
              <a:solidFill>
                <a:prstClr val="black"/>
              </a:solidFill>
              <a:latin typeface="微软雅黑" panose="020B0503020204020204" pitchFamily="34" charset="-122"/>
              <a:ea typeface="微软雅黑" panose="020B0503020204020204" pitchFamily="34" charset="-122"/>
              <a:cs typeface="+mn-cs"/>
            </a:endParaRPr>
          </a:p>
          <a:p>
            <a:pPr defTabSz="457200">
              <a:buFontTx/>
              <a:buNone/>
            </a:pPr>
            <a:endParaRPr kumimoji="1" lang="zh-CN" altLang="en-US" sz="1000" dirty="0" smtClean="0">
              <a:solidFill>
                <a:prstClr val="black"/>
              </a:solidFill>
              <a:latin typeface="微软雅黑" panose="020B0503020204020204" pitchFamily="34" charset="-122"/>
              <a:ea typeface="微软雅黑" panose="020B0503020204020204" pitchFamily="34" charset="-122"/>
              <a:cs typeface="+mn-cs"/>
            </a:endParaRPr>
          </a:p>
        </p:txBody>
      </p:sp>
      <p:sp>
        <p:nvSpPr>
          <p:cNvPr id="83" name="文本框 82"/>
          <p:cNvSpPr txBox="1"/>
          <p:nvPr/>
        </p:nvSpPr>
        <p:spPr>
          <a:xfrm>
            <a:off x="319483" y="2956897"/>
            <a:ext cx="184150" cy="633665"/>
          </a:xfrm>
          <a:prstGeom prst="rect">
            <a:avLst/>
          </a:prstGeom>
        </p:spPr>
        <p:txBody>
          <a:bodyPr vert="eaVert" lIns="0" tIns="0" rIns="0" bIns="0" rtlCol="0" anchor="t">
            <a:noAutofit/>
          </a:bodyPr>
          <a:lstStyle/>
          <a:p>
            <a:pPr defTabSz="457200">
              <a:buFontTx/>
              <a:buNone/>
            </a:pPr>
            <a:r>
              <a:rPr kumimoji="1" lang="zh-CN" altLang="en-US" sz="1000" dirty="0" smtClean="0">
                <a:solidFill>
                  <a:prstClr val="black"/>
                </a:solidFill>
                <a:latin typeface="微软雅黑" panose="020B0503020204020204" pitchFamily="34" charset="-122"/>
                <a:ea typeface="微软雅黑" panose="020B0503020204020204" pitchFamily="34" charset="-122"/>
                <a:cs typeface="+mn-cs"/>
              </a:rPr>
              <a:t>业务服务</a:t>
            </a:r>
            <a:endParaRPr kumimoji="1" lang="zh-CN" altLang="en-US" sz="1000" dirty="0" smtClean="0">
              <a:solidFill>
                <a:prstClr val="black"/>
              </a:solidFill>
              <a:latin typeface="微软雅黑" panose="020B0503020204020204" pitchFamily="34" charset="-122"/>
              <a:ea typeface="微软雅黑" panose="020B0503020204020204" pitchFamily="34" charset="-122"/>
              <a:cs typeface="+mn-cs"/>
            </a:endParaRPr>
          </a:p>
          <a:p>
            <a:pPr defTabSz="457200">
              <a:buFontTx/>
              <a:buNone/>
            </a:pPr>
            <a:endParaRPr kumimoji="1" lang="zh-CN" altLang="en-US" sz="1000" dirty="0" smtClean="0">
              <a:solidFill>
                <a:prstClr val="black"/>
              </a:solidFill>
              <a:latin typeface="微软雅黑" panose="020B0503020204020204" pitchFamily="34" charset="-122"/>
              <a:ea typeface="微软雅黑" panose="020B0503020204020204" pitchFamily="34" charset="-122"/>
              <a:cs typeface="+mn-cs"/>
            </a:endParaRPr>
          </a:p>
        </p:txBody>
      </p:sp>
      <p:sp>
        <p:nvSpPr>
          <p:cNvPr id="84" name="文本框 83"/>
          <p:cNvSpPr txBox="1"/>
          <p:nvPr/>
        </p:nvSpPr>
        <p:spPr>
          <a:xfrm>
            <a:off x="319483" y="4045848"/>
            <a:ext cx="184150" cy="626903"/>
          </a:xfrm>
          <a:prstGeom prst="rect">
            <a:avLst/>
          </a:prstGeom>
        </p:spPr>
        <p:txBody>
          <a:bodyPr vert="eaVert" lIns="0" tIns="0" rIns="0" bIns="0" rtlCol="0" anchor="t">
            <a:noAutofit/>
          </a:bodyPr>
          <a:lstStyle/>
          <a:p>
            <a:pPr defTabSz="457200">
              <a:buFontTx/>
              <a:buNone/>
            </a:pPr>
            <a:r>
              <a:rPr kumimoji="1" lang="zh-CN" altLang="en-US" sz="1000" dirty="0" smtClean="0">
                <a:solidFill>
                  <a:prstClr val="black"/>
                </a:solidFill>
                <a:latin typeface="微软雅黑" panose="020B0503020204020204" pitchFamily="34" charset="-122"/>
                <a:ea typeface="微软雅黑" panose="020B0503020204020204" pitchFamily="34" charset="-122"/>
                <a:cs typeface="+mn-cs"/>
              </a:rPr>
              <a:t>通信服务</a:t>
            </a:r>
            <a:endParaRPr kumimoji="1" lang="zh-CN" altLang="en-US" sz="1000" dirty="0" smtClean="0">
              <a:solidFill>
                <a:prstClr val="black"/>
              </a:solidFill>
              <a:latin typeface="微软雅黑" panose="020B0503020204020204" pitchFamily="34" charset="-122"/>
              <a:ea typeface="微软雅黑" panose="020B0503020204020204" pitchFamily="34" charset="-122"/>
              <a:cs typeface="+mn-cs"/>
            </a:endParaRPr>
          </a:p>
          <a:p>
            <a:pPr defTabSz="457200">
              <a:buFontTx/>
              <a:buNone/>
            </a:pPr>
            <a:endParaRPr kumimoji="1" lang="zh-CN" altLang="en-US" sz="1000" dirty="0" smtClean="0">
              <a:solidFill>
                <a:prstClr val="black"/>
              </a:solidFill>
              <a:latin typeface="微软雅黑" panose="020B0503020204020204" pitchFamily="34" charset="-122"/>
              <a:ea typeface="微软雅黑" panose="020B0503020204020204" pitchFamily="34" charset="-122"/>
              <a:cs typeface="+mn-cs"/>
            </a:endParaRPr>
          </a:p>
        </p:txBody>
      </p:sp>
      <p:sp>
        <p:nvSpPr>
          <p:cNvPr id="11" name="圆角矩形 10"/>
          <p:cNvSpPr/>
          <p:nvPr/>
        </p:nvSpPr>
        <p:spPr>
          <a:xfrm>
            <a:off x="977667" y="1409349"/>
            <a:ext cx="3144598" cy="260390"/>
          </a:xfrm>
          <a:prstGeom prst="roundRect">
            <a:avLst/>
          </a:prstGeom>
          <a:solidFill>
            <a:srgbClr val="7030A0"/>
          </a:solidFill>
          <a:ln w="28575" cmpd="sng">
            <a:solidFill>
              <a:schemeClr val="accent6"/>
            </a:solidFill>
            <a:prstDash val="sysDot"/>
          </a:ln>
        </p:spPr>
        <p:style>
          <a:lnRef idx="1">
            <a:schemeClr val="accent1"/>
          </a:lnRef>
          <a:fillRef idx="3">
            <a:schemeClr val="accent1"/>
          </a:fillRef>
          <a:effectRef idx="2">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defTabSz="457200">
              <a:buFontTx/>
              <a:buNone/>
            </a:pPr>
            <a:endParaRPr lang="zh-CN" altLang="en-US" b="1" dirty="0" smtClean="0">
              <a:solidFill>
                <a:srgbClr val="C00000"/>
              </a:solidFill>
              <a:latin typeface="微软雅黑" panose="020B0503020204020204" pitchFamily="34" charset="-122"/>
              <a:ea typeface="微软雅黑" panose="020B0503020204020204" pitchFamily="34" charset="-122"/>
              <a:sym typeface="+mn-ea"/>
            </a:endParaRPr>
          </a:p>
        </p:txBody>
      </p:sp>
      <p:grpSp>
        <p:nvGrpSpPr>
          <p:cNvPr id="3" name="组合 141"/>
          <p:cNvGrpSpPr/>
          <p:nvPr/>
        </p:nvGrpSpPr>
        <p:grpSpPr>
          <a:xfrm>
            <a:off x="1329575" y="1409053"/>
            <a:ext cx="2337435" cy="227965"/>
            <a:chOff x="1069636" y="1387172"/>
            <a:chExt cx="2337435" cy="244608"/>
          </a:xfrm>
        </p:grpSpPr>
        <p:sp>
          <p:nvSpPr>
            <p:cNvPr id="9" name="圆角矩形 8"/>
            <p:cNvSpPr/>
            <p:nvPr/>
          </p:nvSpPr>
          <p:spPr>
            <a:xfrm>
              <a:off x="1069636" y="1441000"/>
              <a:ext cx="1040130" cy="190780"/>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defTabSz="457200"/>
              <a:r>
                <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rPr>
                <a:t>OpenResty</a:t>
              </a:r>
              <a:endPar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endParaRPr>
            </a:p>
          </p:txBody>
        </p:sp>
        <p:sp>
          <p:nvSpPr>
            <p:cNvPr id="10" name="圆角矩形 9"/>
            <p:cNvSpPr/>
            <p:nvPr/>
          </p:nvSpPr>
          <p:spPr>
            <a:xfrm>
              <a:off x="2579031" y="1441000"/>
              <a:ext cx="828040" cy="185330"/>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defTabSz="457200"/>
              <a:r>
                <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rPr>
                <a:t>Zuul</a:t>
              </a:r>
              <a:endPar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endParaRPr>
            </a:p>
          </p:txBody>
        </p:sp>
        <p:cxnSp>
          <p:nvCxnSpPr>
            <p:cNvPr id="91" name="直接箭头连接符 90"/>
            <p:cNvCxnSpPr>
              <a:stCxn id="9" idx="3"/>
              <a:endCxn id="10" idx="1"/>
            </p:cNvCxnSpPr>
            <p:nvPr/>
          </p:nvCxnSpPr>
          <p:spPr>
            <a:xfrm flipV="1">
              <a:off x="2109881" y="1533677"/>
              <a:ext cx="469265" cy="2725"/>
            </a:xfrm>
            <a:prstGeom prst="straightConnector1">
              <a:avLst/>
            </a:prstGeom>
            <a:ln w="12700">
              <a:headEnd type="arrow"/>
              <a:tailEnd type="arrow"/>
            </a:ln>
          </p:spPr>
          <p:style>
            <a:lnRef idx="2">
              <a:schemeClr val="accent1"/>
            </a:lnRef>
            <a:fillRef idx="0">
              <a:schemeClr val="accent1"/>
            </a:fillRef>
            <a:effectRef idx="1">
              <a:schemeClr val="accent1"/>
            </a:effectRef>
            <a:fontRef idx="minor">
              <a:schemeClr val="tx1"/>
            </a:fontRef>
          </p:style>
        </p:cxnSp>
        <p:sp>
          <p:nvSpPr>
            <p:cNvPr id="95" name="文本框 94"/>
            <p:cNvSpPr txBox="1"/>
            <p:nvPr/>
          </p:nvSpPr>
          <p:spPr>
            <a:xfrm>
              <a:off x="2158666" y="1387172"/>
              <a:ext cx="420370" cy="124460"/>
            </a:xfrm>
            <a:prstGeom prst="rect">
              <a:avLst/>
            </a:prstGeom>
          </p:spPr>
          <p:txBody>
            <a:bodyPr vert="horz" lIns="0" tIns="0" rIns="0" bIns="0" rtlCol="0" anchor="t">
              <a:noAutofit/>
              <a:scene3d>
                <a:camera prst="orthographicFront"/>
                <a:lightRig rig="threePt" dir="t"/>
              </a:scene3d>
            </a:bodyPr>
            <a:lstStyle/>
            <a:p>
              <a:pPr algn="ctr" defTabSz="457200">
                <a:buFontTx/>
                <a:buNone/>
              </a:pPr>
              <a:r>
                <a:rPr kumimoji="1" lang="zh-CN" altLang="en-US" sz="600" dirty="0" smtClean="0">
                  <a:solidFill>
                    <a:srgbClr val="FFFF00"/>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mn-cs"/>
                </a:rPr>
                <a:t>路由</a:t>
              </a:r>
              <a:endParaRPr kumimoji="1" lang="zh-CN" altLang="en-US" sz="600" dirty="0" smtClean="0">
                <a:solidFill>
                  <a:srgbClr val="FFFF00"/>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mn-cs"/>
              </a:endParaRPr>
            </a:p>
          </p:txBody>
        </p:sp>
      </p:grpSp>
      <p:sp>
        <p:nvSpPr>
          <p:cNvPr id="100" name="圆角矩形 99"/>
          <p:cNvSpPr/>
          <p:nvPr/>
        </p:nvSpPr>
        <p:spPr>
          <a:xfrm>
            <a:off x="2867103" y="2552328"/>
            <a:ext cx="560070" cy="15978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buFont typeface="Arial" panose="020B0604020202020204" pitchFamily="34" charset="0"/>
              <a:buNone/>
            </a:pPr>
            <a:r>
              <a:rPr lang="zh-CN" altLang="en-US" sz="600" b="1" dirty="0" smtClean="0">
                <a:solidFill>
                  <a:srgbClr val="1F497D"/>
                </a:solidFill>
                <a:latin typeface="微软雅黑" panose="020B0503020204020204" pitchFamily="34" charset="-122"/>
                <a:ea typeface="微软雅黑" panose="020B0503020204020204" pitchFamily="34" charset="-122"/>
              </a:rPr>
              <a:t>查询</a:t>
            </a:r>
            <a:r>
              <a:rPr lang="en-US" altLang="zh-CN" sz="600" b="1" dirty="0" smtClean="0">
                <a:solidFill>
                  <a:srgbClr val="1F497D"/>
                </a:solidFill>
                <a:latin typeface="微软雅黑" panose="020B0503020204020204" pitchFamily="34" charset="-122"/>
                <a:ea typeface="微软雅黑" panose="020B0503020204020204" pitchFamily="34" charset="-122"/>
              </a:rPr>
              <a:t>/</a:t>
            </a:r>
            <a:r>
              <a:rPr lang="zh-CN" altLang="zh-CN" sz="600" b="1" dirty="0" smtClean="0">
                <a:solidFill>
                  <a:srgbClr val="1F497D"/>
                </a:solidFill>
                <a:latin typeface="微软雅黑" panose="020B0503020204020204" pitchFamily="34" charset="-122"/>
                <a:ea typeface="微软雅黑" panose="020B0503020204020204" pitchFamily="34" charset="-122"/>
              </a:rPr>
              <a:t>注册</a:t>
            </a:r>
            <a:endParaRPr lang="zh-CN" altLang="zh-CN" sz="600" b="1" dirty="0" smtClean="0">
              <a:solidFill>
                <a:srgbClr val="1F497D"/>
              </a:solidFill>
              <a:latin typeface="微软雅黑" panose="020B0503020204020204" pitchFamily="34" charset="-122"/>
              <a:ea typeface="微软雅黑" panose="020B0503020204020204" pitchFamily="34" charset="-122"/>
            </a:endParaRPr>
          </a:p>
        </p:txBody>
      </p:sp>
      <p:cxnSp>
        <p:nvCxnSpPr>
          <p:cNvPr id="102" name="直接箭头连接符 101"/>
          <p:cNvCxnSpPr/>
          <p:nvPr/>
        </p:nvCxnSpPr>
        <p:spPr>
          <a:xfrm flipV="1">
            <a:off x="1683385" y="2346960"/>
            <a:ext cx="365125" cy="531495"/>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sp>
        <p:nvSpPr>
          <p:cNvPr id="20" name="圆角矩形 19"/>
          <p:cNvSpPr/>
          <p:nvPr/>
        </p:nvSpPr>
        <p:spPr>
          <a:xfrm>
            <a:off x="1615518" y="2552328"/>
            <a:ext cx="560070" cy="15978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zh-CN" altLang="en-US" sz="600" b="1" dirty="0" smtClean="0">
                <a:solidFill>
                  <a:srgbClr val="1F497D"/>
                </a:solidFill>
                <a:latin typeface="微软雅黑" panose="020B0503020204020204" pitchFamily="34" charset="-122"/>
                <a:ea typeface="微软雅黑" panose="020B0503020204020204" pitchFamily="34" charset="-122"/>
              </a:rPr>
              <a:t>查询</a:t>
            </a:r>
            <a:r>
              <a:rPr lang="en-US" altLang="zh-CN" sz="600" b="1" dirty="0" smtClean="0">
                <a:solidFill>
                  <a:srgbClr val="1F497D"/>
                </a:solidFill>
                <a:latin typeface="微软雅黑" panose="020B0503020204020204" pitchFamily="34" charset="-122"/>
                <a:ea typeface="微软雅黑" panose="020B0503020204020204" pitchFamily="34" charset="-122"/>
              </a:rPr>
              <a:t>/</a:t>
            </a:r>
            <a:r>
              <a:rPr lang="zh-CN" altLang="zh-CN" sz="600" b="1" dirty="0" smtClean="0">
                <a:solidFill>
                  <a:srgbClr val="1F497D"/>
                </a:solidFill>
                <a:latin typeface="微软雅黑" panose="020B0503020204020204" pitchFamily="34" charset="-122"/>
                <a:ea typeface="微软雅黑" panose="020B0503020204020204" pitchFamily="34" charset="-122"/>
              </a:rPr>
              <a:t>注册</a:t>
            </a:r>
            <a:endParaRPr lang="zh-CN" altLang="zh-CN" sz="600" b="1" dirty="0" smtClean="0">
              <a:solidFill>
                <a:srgbClr val="1F497D"/>
              </a:solidFill>
              <a:latin typeface="微软雅黑" panose="020B0503020204020204" pitchFamily="34" charset="-122"/>
              <a:ea typeface="微软雅黑" panose="020B0503020204020204" pitchFamily="34" charset="-122"/>
            </a:endParaRPr>
          </a:p>
        </p:txBody>
      </p:sp>
      <p:cxnSp>
        <p:nvCxnSpPr>
          <p:cNvPr id="128" name="肘形连接符 127"/>
          <p:cNvCxnSpPr>
            <a:stCxn id="66" idx="1"/>
            <a:endCxn id="13" idx="3"/>
          </p:cNvCxnSpPr>
          <p:nvPr/>
        </p:nvCxnSpPr>
        <p:spPr>
          <a:xfrm rot="10800000">
            <a:off x="3809365" y="2118995"/>
            <a:ext cx="1833880" cy="1779270"/>
          </a:xfrm>
          <a:prstGeom prst="bentConnector3">
            <a:avLst>
              <a:gd name="adj1" fmla="val 50000"/>
            </a:avLst>
          </a:prstGeom>
          <a:ln w="9525">
            <a:tailEnd type="arrow"/>
          </a:ln>
        </p:spPr>
        <p:style>
          <a:lnRef idx="2">
            <a:schemeClr val="accent1"/>
          </a:lnRef>
          <a:fillRef idx="0">
            <a:schemeClr val="accent1"/>
          </a:fillRef>
          <a:effectRef idx="1">
            <a:schemeClr val="accent1"/>
          </a:effectRef>
          <a:fontRef idx="minor">
            <a:schemeClr val="tx1"/>
          </a:fontRef>
        </p:style>
      </p:cxnSp>
      <p:cxnSp>
        <p:nvCxnSpPr>
          <p:cNvPr id="129" name="肘形连接符 128"/>
          <p:cNvCxnSpPr/>
          <p:nvPr/>
        </p:nvCxnSpPr>
        <p:spPr>
          <a:xfrm rot="10800000">
            <a:off x="4317365" y="3242310"/>
            <a:ext cx="870585" cy="555625"/>
          </a:xfrm>
          <a:prstGeom prst="bentConnector3">
            <a:avLst>
              <a:gd name="adj1" fmla="val 49964"/>
            </a:avLst>
          </a:prstGeom>
          <a:ln w="9525">
            <a:tailEnd type="arrow"/>
          </a:ln>
        </p:spPr>
        <p:style>
          <a:lnRef idx="2">
            <a:schemeClr val="accent1"/>
          </a:lnRef>
          <a:fillRef idx="0">
            <a:schemeClr val="accent1"/>
          </a:fillRef>
          <a:effectRef idx="1">
            <a:schemeClr val="accent1"/>
          </a:effectRef>
          <a:fontRef idx="minor">
            <a:schemeClr val="tx1"/>
          </a:fontRef>
        </p:style>
      </p:cxnSp>
      <p:cxnSp>
        <p:nvCxnSpPr>
          <p:cNvPr id="76" name="直接箭头连接符 75"/>
          <p:cNvCxnSpPr/>
          <p:nvPr/>
        </p:nvCxnSpPr>
        <p:spPr>
          <a:xfrm rot="5400000">
            <a:off x="2464638" y="1849295"/>
            <a:ext cx="249146" cy="1588"/>
          </a:xfrm>
          <a:prstGeom prst="straightConnector1">
            <a:avLst/>
          </a:prstGeom>
          <a:ln w="12700">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104" name="矩形 103"/>
          <p:cNvSpPr/>
          <p:nvPr/>
        </p:nvSpPr>
        <p:spPr>
          <a:xfrm>
            <a:off x="876300" y="2771775"/>
            <a:ext cx="1344295" cy="1171575"/>
          </a:xfrm>
          <a:prstGeom prst="rect">
            <a:avLst/>
          </a:prstGeom>
          <a:solidFill>
            <a:schemeClr val="bg1"/>
          </a:solidFill>
          <a:ln w="28575" cmpd="dbl">
            <a:solidFill>
              <a:srgbClr val="FFC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buFontTx/>
              <a:buNone/>
            </a:pPr>
            <a:endParaRPr lang="zh-CN" altLang="en-US" b="1" dirty="0" smtClean="0">
              <a:solidFill>
                <a:srgbClr val="C00000"/>
              </a:solidFill>
              <a:latin typeface="微软雅黑" panose="020B0503020204020204" pitchFamily="34" charset="-122"/>
              <a:ea typeface="微软雅黑" panose="020B0503020204020204" pitchFamily="34" charset="-122"/>
            </a:endParaRPr>
          </a:p>
        </p:txBody>
      </p:sp>
      <p:sp>
        <p:nvSpPr>
          <p:cNvPr id="36" name="圆角矩形 35"/>
          <p:cNvSpPr/>
          <p:nvPr/>
        </p:nvSpPr>
        <p:spPr>
          <a:xfrm>
            <a:off x="1085591" y="2977410"/>
            <a:ext cx="880110" cy="159785"/>
          </a:xfrm>
          <a:prstGeom prst="round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buFontTx/>
              <a:buNone/>
            </a:pPr>
            <a:r>
              <a:rPr lang="zh-CN" altLang="en-US" sz="800" dirty="0" smtClean="0">
                <a:solidFill>
                  <a:prstClr val="black"/>
                </a:solidFill>
                <a:latin typeface="微软雅黑" panose="020B0503020204020204" pitchFamily="34" charset="-122"/>
                <a:ea typeface="微软雅黑" panose="020B0503020204020204" pitchFamily="34" charset="-122"/>
              </a:rPr>
              <a:t>服务实例</a:t>
            </a:r>
            <a:r>
              <a:rPr lang="en-US" altLang="zh-CN" sz="800" dirty="0" smtClean="0">
                <a:solidFill>
                  <a:prstClr val="black"/>
                </a:solidFill>
                <a:latin typeface="微软雅黑" panose="020B0503020204020204" pitchFamily="34" charset="-122"/>
                <a:ea typeface="微软雅黑" panose="020B0503020204020204" pitchFamily="34" charset="-122"/>
              </a:rPr>
              <a:t>1</a:t>
            </a: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37" name="圆角矩形 36"/>
          <p:cNvSpPr/>
          <p:nvPr/>
        </p:nvSpPr>
        <p:spPr>
          <a:xfrm>
            <a:off x="1191001" y="3148626"/>
            <a:ext cx="880110" cy="159785"/>
          </a:xfrm>
          <a:prstGeom prst="round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buFontTx/>
              <a:buNone/>
            </a:pPr>
            <a:r>
              <a:rPr lang="zh-CN" altLang="en-US" sz="800" dirty="0" smtClean="0">
                <a:solidFill>
                  <a:prstClr val="black"/>
                </a:solidFill>
                <a:latin typeface="微软雅黑" panose="020B0503020204020204" pitchFamily="34" charset="-122"/>
                <a:ea typeface="微软雅黑" panose="020B0503020204020204" pitchFamily="34" charset="-122"/>
              </a:rPr>
              <a:t>服务实例</a:t>
            </a:r>
            <a:r>
              <a:rPr lang="en-US" altLang="zh-CN" sz="800" dirty="0" smtClean="0">
                <a:solidFill>
                  <a:prstClr val="black"/>
                </a:solidFill>
                <a:latin typeface="微软雅黑" panose="020B0503020204020204" pitchFamily="34" charset="-122"/>
                <a:ea typeface="微软雅黑" panose="020B0503020204020204" pitchFamily="34" charset="-122"/>
              </a:rPr>
              <a:t>2</a:t>
            </a: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38" name="圆角矩形 37"/>
          <p:cNvSpPr/>
          <p:nvPr/>
        </p:nvSpPr>
        <p:spPr>
          <a:xfrm>
            <a:off x="1269741" y="3354131"/>
            <a:ext cx="879475" cy="159785"/>
          </a:xfrm>
          <a:prstGeom prst="round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buFontTx/>
              <a:buNone/>
            </a:pPr>
            <a:r>
              <a:rPr lang="zh-CN" altLang="en-US" sz="800" dirty="0" smtClean="0">
                <a:solidFill>
                  <a:prstClr val="black"/>
                </a:solidFill>
                <a:latin typeface="微软雅黑" panose="020B0503020204020204" pitchFamily="34" charset="-122"/>
                <a:ea typeface="微软雅黑" panose="020B0503020204020204" pitchFamily="34" charset="-122"/>
              </a:rPr>
              <a:t>服务实例</a:t>
            </a:r>
            <a:r>
              <a:rPr lang="en-US" altLang="zh-CN" sz="800" dirty="0" smtClean="0">
                <a:solidFill>
                  <a:prstClr val="black"/>
                </a:solidFill>
                <a:latin typeface="微软雅黑" panose="020B0503020204020204" pitchFamily="34" charset="-122"/>
                <a:ea typeface="微软雅黑" panose="020B0503020204020204" pitchFamily="34" charset="-122"/>
              </a:rPr>
              <a:t>n</a:t>
            </a: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a:off x="876378" y="3106868"/>
            <a:ext cx="184150" cy="499476"/>
          </a:xfrm>
          <a:prstGeom prst="rect">
            <a:avLst/>
          </a:prstGeom>
        </p:spPr>
        <p:txBody>
          <a:bodyPr vert="eaVert" lIns="0" tIns="0" rIns="0" bIns="0" rtlCol="0" anchor="t">
            <a:noAutofit/>
          </a:bodyPr>
          <a:lstStyle/>
          <a:p>
            <a:pPr defTabSz="457200">
              <a:buFontTx/>
              <a:buNone/>
            </a:pPr>
            <a:r>
              <a:rPr kumimoji="1" lang="zh-CN" altLang="en-US" sz="800" dirty="0" smtClean="0">
                <a:solidFill>
                  <a:prstClr val="black"/>
                </a:solidFill>
                <a:latin typeface="微软雅黑" panose="020B0503020204020204" pitchFamily="34" charset="-122"/>
                <a:ea typeface="微软雅黑" panose="020B0503020204020204" pitchFamily="34" charset="-122"/>
                <a:cs typeface="+mn-cs"/>
              </a:rPr>
              <a:t>微服务</a:t>
            </a:r>
            <a:r>
              <a:rPr kumimoji="1" lang="en-US" altLang="zh-CN" sz="800" dirty="0" smtClean="0">
                <a:solidFill>
                  <a:prstClr val="black"/>
                </a:solidFill>
                <a:latin typeface="微软雅黑" panose="020B0503020204020204" pitchFamily="34" charset="-122"/>
                <a:ea typeface="微软雅黑" panose="020B0503020204020204" pitchFamily="34" charset="-122"/>
                <a:cs typeface="+mn-cs"/>
              </a:rPr>
              <a:t>A</a:t>
            </a:r>
            <a:endParaRPr kumimoji="1" lang="en-US" altLang="zh-CN" sz="800" dirty="0" smtClean="0">
              <a:solidFill>
                <a:prstClr val="black"/>
              </a:solidFill>
              <a:latin typeface="微软雅黑" panose="020B0503020204020204" pitchFamily="34" charset="-122"/>
              <a:ea typeface="微软雅黑" panose="020B0503020204020204" pitchFamily="34" charset="-122"/>
              <a:cs typeface="+mn-cs"/>
            </a:endParaRPr>
          </a:p>
          <a:p>
            <a:pPr defTabSz="457200">
              <a:buFontTx/>
              <a:buNone/>
            </a:pPr>
            <a:endParaRPr kumimoji="1" lang="zh-CN" altLang="en-US" sz="800" dirty="0" smtClean="0">
              <a:solidFill>
                <a:prstClr val="black"/>
              </a:solidFill>
              <a:latin typeface="微软雅黑" panose="020B0503020204020204" pitchFamily="34" charset="-122"/>
              <a:ea typeface="微软雅黑" panose="020B0503020204020204" pitchFamily="34" charset="-122"/>
              <a:cs typeface="+mn-cs"/>
            </a:endParaRPr>
          </a:p>
        </p:txBody>
      </p:sp>
      <p:sp>
        <p:nvSpPr>
          <p:cNvPr id="105" name="矩形 104"/>
          <p:cNvSpPr/>
          <p:nvPr/>
        </p:nvSpPr>
        <p:spPr>
          <a:xfrm>
            <a:off x="2990215" y="2772410"/>
            <a:ext cx="1344295" cy="1172210"/>
          </a:xfrm>
          <a:prstGeom prst="rect">
            <a:avLst/>
          </a:prstGeom>
          <a:solidFill>
            <a:schemeClr val="bg1"/>
          </a:solidFill>
          <a:ln w="28575" cmpd="dbl">
            <a:solidFill>
              <a:srgbClr val="FFC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buFontTx/>
              <a:buNone/>
            </a:pPr>
            <a:endParaRPr lang="zh-CN" altLang="en-US" b="1" dirty="0" smtClean="0">
              <a:solidFill>
                <a:srgbClr val="C00000"/>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3181195" y="3002944"/>
            <a:ext cx="880110" cy="159785"/>
          </a:xfrm>
          <a:prstGeom prst="round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buFontTx/>
              <a:buNone/>
            </a:pPr>
            <a:r>
              <a:rPr lang="zh-CN" altLang="en-US" sz="800" dirty="0" smtClean="0">
                <a:solidFill>
                  <a:prstClr val="black"/>
                </a:solidFill>
                <a:latin typeface="微软雅黑" panose="020B0503020204020204" pitchFamily="34" charset="-122"/>
                <a:ea typeface="微软雅黑" panose="020B0503020204020204" pitchFamily="34" charset="-122"/>
              </a:rPr>
              <a:t>服务实例</a:t>
            </a:r>
            <a:r>
              <a:rPr lang="en-US" altLang="zh-CN" sz="800" dirty="0" smtClean="0">
                <a:solidFill>
                  <a:prstClr val="black"/>
                </a:solidFill>
                <a:latin typeface="微软雅黑" panose="020B0503020204020204" pitchFamily="34" charset="-122"/>
                <a:ea typeface="微软雅黑" panose="020B0503020204020204" pitchFamily="34" charset="-122"/>
              </a:rPr>
              <a:t>1</a:t>
            </a: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3286605" y="3183049"/>
            <a:ext cx="880110" cy="159785"/>
          </a:xfrm>
          <a:prstGeom prst="round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buFontTx/>
              <a:buNone/>
            </a:pPr>
            <a:r>
              <a:rPr lang="zh-CN" altLang="en-US" sz="800" dirty="0" smtClean="0">
                <a:solidFill>
                  <a:prstClr val="black"/>
                </a:solidFill>
                <a:latin typeface="微软雅黑" panose="020B0503020204020204" pitchFamily="34" charset="-122"/>
                <a:ea typeface="微软雅黑" panose="020B0503020204020204" pitchFamily="34" charset="-122"/>
              </a:rPr>
              <a:t>服务实例</a:t>
            </a:r>
            <a:r>
              <a:rPr lang="en-US" altLang="zh-CN" sz="800" dirty="0" smtClean="0">
                <a:solidFill>
                  <a:prstClr val="black"/>
                </a:solidFill>
                <a:latin typeface="微软雅黑" panose="020B0503020204020204" pitchFamily="34" charset="-122"/>
                <a:ea typeface="微软雅黑" panose="020B0503020204020204" pitchFamily="34" charset="-122"/>
              </a:rPr>
              <a:t>2</a:t>
            </a: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32" name="圆角矩形 31"/>
          <p:cNvSpPr/>
          <p:nvPr/>
        </p:nvSpPr>
        <p:spPr>
          <a:xfrm>
            <a:off x="3353915" y="3356804"/>
            <a:ext cx="879475" cy="159785"/>
          </a:xfrm>
          <a:prstGeom prst="round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buFontTx/>
              <a:buNone/>
            </a:pPr>
            <a:r>
              <a:rPr lang="zh-CN" altLang="en-US" sz="800" dirty="0" smtClean="0">
                <a:solidFill>
                  <a:prstClr val="black"/>
                </a:solidFill>
                <a:latin typeface="微软雅黑" panose="020B0503020204020204" pitchFamily="34" charset="-122"/>
                <a:ea typeface="微软雅黑" panose="020B0503020204020204" pitchFamily="34" charset="-122"/>
              </a:rPr>
              <a:t>服务实例</a:t>
            </a:r>
            <a:r>
              <a:rPr lang="en-US" altLang="zh-CN" sz="800" dirty="0" smtClean="0">
                <a:solidFill>
                  <a:prstClr val="black"/>
                </a:solidFill>
                <a:latin typeface="微软雅黑" panose="020B0503020204020204" pitchFamily="34" charset="-122"/>
                <a:ea typeface="微软雅黑" panose="020B0503020204020204" pitchFamily="34" charset="-122"/>
              </a:rPr>
              <a:t>n</a:t>
            </a: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a:off x="2990080" y="3091086"/>
            <a:ext cx="184150" cy="499476"/>
          </a:xfrm>
          <a:prstGeom prst="rect">
            <a:avLst/>
          </a:prstGeom>
        </p:spPr>
        <p:txBody>
          <a:bodyPr vert="eaVert" lIns="0" tIns="0" rIns="0" bIns="0" rtlCol="0" anchor="t">
            <a:noAutofit/>
          </a:bodyPr>
          <a:lstStyle/>
          <a:p>
            <a:pPr defTabSz="457200">
              <a:buFontTx/>
              <a:buNone/>
            </a:pPr>
            <a:r>
              <a:rPr kumimoji="1" lang="zh-CN" altLang="en-US" sz="800" dirty="0" smtClean="0">
                <a:solidFill>
                  <a:prstClr val="black"/>
                </a:solidFill>
                <a:latin typeface="微软雅黑" panose="020B0503020204020204" pitchFamily="34" charset="-122"/>
                <a:ea typeface="微软雅黑" panose="020B0503020204020204" pitchFamily="34" charset="-122"/>
                <a:cs typeface="+mn-cs"/>
              </a:rPr>
              <a:t>微服务</a:t>
            </a:r>
            <a:r>
              <a:rPr kumimoji="1" lang="en-US" altLang="zh-CN" sz="800" dirty="0" smtClean="0">
                <a:solidFill>
                  <a:prstClr val="black"/>
                </a:solidFill>
                <a:latin typeface="微软雅黑" panose="020B0503020204020204" pitchFamily="34" charset="-122"/>
                <a:ea typeface="微软雅黑" panose="020B0503020204020204" pitchFamily="34" charset="-122"/>
                <a:cs typeface="+mn-cs"/>
              </a:rPr>
              <a:t>B</a:t>
            </a:r>
            <a:endParaRPr kumimoji="1" lang="en-US" altLang="zh-CN" sz="800" dirty="0" smtClean="0">
              <a:solidFill>
                <a:prstClr val="black"/>
              </a:solidFill>
              <a:latin typeface="微软雅黑" panose="020B0503020204020204" pitchFamily="34" charset="-122"/>
              <a:ea typeface="微软雅黑" panose="020B0503020204020204" pitchFamily="34" charset="-122"/>
              <a:cs typeface="+mn-cs"/>
            </a:endParaRPr>
          </a:p>
          <a:p>
            <a:pPr defTabSz="457200">
              <a:buFontTx/>
              <a:buNone/>
            </a:pPr>
            <a:endParaRPr kumimoji="1" lang="zh-CN" altLang="en-US" sz="800" dirty="0" smtClean="0">
              <a:solidFill>
                <a:prstClr val="black"/>
              </a:solidFill>
              <a:latin typeface="微软雅黑" panose="020B0503020204020204" pitchFamily="34" charset="-122"/>
              <a:ea typeface="微软雅黑" panose="020B0503020204020204" pitchFamily="34" charset="-122"/>
              <a:cs typeface="+mn-cs"/>
            </a:endParaRPr>
          </a:p>
        </p:txBody>
      </p:sp>
      <p:sp>
        <p:nvSpPr>
          <p:cNvPr id="43" name="圆角矩形 42"/>
          <p:cNvSpPr/>
          <p:nvPr/>
        </p:nvSpPr>
        <p:spPr>
          <a:xfrm>
            <a:off x="918499" y="3640019"/>
            <a:ext cx="3367608" cy="276572"/>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buFontTx/>
              <a:buNone/>
            </a:pPr>
            <a:r>
              <a:rPr lang="en-US" altLang="zh-CN" sz="1000" b="1" dirty="0" smtClean="0">
                <a:solidFill>
                  <a:prstClr val="white"/>
                </a:solidFill>
                <a:latin typeface="微软雅黑" panose="020B0503020204020204" pitchFamily="34" charset="-122"/>
                <a:ea typeface="微软雅黑" panose="020B0503020204020204" pitchFamily="34" charset="-122"/>
              </a:rPr>
              <a:t>DexADF</a:t>
            </a:r>
            <a:endParaRPr lang="en-US" altLang="zh-CN" sz="1000" b="1" dirty="0" smtClean="0">
              <a:solidFill>
                <a:prstClr val="white"/>
              </a:solidFill>
              <a:latin typeface="微软雅黑" panose="020B0503020204020204" pitchFamily="34" charset="-122"/>
              <a:ea typeface="微软雅黑" panose="020B0503020204020204" pitchFamily="34" charset="-122"/>
            </a:endParaRPr>
          </a:p>
        </p:txBody>
      </p:sp>
      <p:sp>
        <p:nvSpPr>
          <p:cNvPr id="40" name="圆角矩形 39"/>
          <p:cNvSpPr/>
          <p:nvPr/>
        </p:nvSpPr>
        <p:spPr>
          <a:xfrm>
            <a:off x="1226820" y="3692525"/>
            <a:ext cx="815340" cy="163195"/>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defTabSz="457200">
              <a:buFontTx/>
              <a:buNone/>
            </a:pPr>
            <a:r>
              <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rPr>
              <a:t>Dropwizard</a:t>
            </a:r>
            <a:endPar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endParaRPr>
          </a:p>
        </p:txBody>
      </p:sp>
      <p:sp>
        <p:nvSpPr>
          <p:cNvPr id="41" name="圆角矩形 40"/>
          <p:cNvSpPr/>
          <p:nvPr/>
        </p:nvSpPr>
        <p:spPr>
          <a:xfrm>
            <a:off x="3231515" y="3658235"/>
            <a:ext cx="829945" cy="163195"/>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defTabSz="457200">
              <a:buFontTx/>
              <a:buNone/>
            </a:pPr>
            <a:r>
              <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rPr>
              <a:t>SpringBoot</a:t>
            </a:r>
            <a:endPar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endParaRPr>
          </a:p>
        </p:txBody>
      </p:sp>
      <p:grpSp>
        <p:nvGrpSpPr>
          <p:cNvPr id="18" name="组合 17"/>
          <p:cNvGrpSpPr/>
          <p:nvPr/>
        </p:nvGrpSpPr>
        <p:grpSpPr>
          <a:xfrm>
            <a:off x="5152390" y="1146175"/>
            <a:ext cx="1231900" cy="543560"/>
            <a:chOff x="8114" y="2071"/>
            <a:chExt cx="1940" cy="724"/>
          </a:xfrm>
        </p:grpSpPr>
        <p:sp>
          <p:nvSpPr>
            <p:cNvPr id="14" name="圆角矩形 13"/>
            <p:cNvSpPr/>
            <p:nvPr/>
          </p:nvSpPr>
          <p:spPr>
            <a:xfrm>
              <a:off x="8114" y="2071"/>
              <a:ext cx="1940" cy="724"/>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tIns="17780" rtlCol="0" anchor="t" anchorCtr="0"/>
            <a:p>
              <a:pPr algn="ctr" defTabSz="457200">
                <a:buFontTx/>
                <a:buNone/>
              </a:pPr>
              <a:r>
                <a:rPr lang="zh-CN" altLang="en-US" sz="1000" b="1" dirty="0" smtClean="0">
                  <a:solidFill>
                    <a:prstClr val="white"/>
                  </a:solidFill>
                  <a:latin typeface="微软雅黑" panose="020B0503020204020204" pitchFamily="34" charset="-122"/>
                  <a:ea typeface="微软雅黑" panose="020B0503020204020204" pitchFamily="34" charset="-122"/>
                </a:rPr>
                <a:t>应用设计</a:t>
              </a:r>
              <a:endParaRPr lang="zh-CN" altLang="en-US" sz="1000" b="1" dirty="0" smtClean="0">
                <a:solidFill>
                  <a:prstClr val="white"/>
                </a:solidFill>
                <a:latin typeface="微软雅黑" panose="020B0503020204020204" pitchFamily="34" charset="-122"/>
                <a:ea typeface="微软雅黑" panose="020B0503020204020204" pitchFamily="34" charset="-122"/>
              </a:endParaRPr>
            </a:p>
          </p:txBody>
        </p:sp>
        <p:sp>
          <p:nvSpPr>
            <p:cNvPr id="146" name="圆角矩形 145"/>
            <p:cNvSpPr/>
            <p:nvPr/>
          </p:nvSpPr>
          <p:spPr>
            <a:xfrm>
              <a:off x="8373" y="2428"/>
              <a:ext cx="1457" cy="224"/>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defTabSz="457200"/>
              <a:r>
                <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rPr>
                <a:t>APDS</a:t>
              </a:r>
              <a:endPar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endParaRPr>
            </a:p>
          </p:txBody>
        </p:sp>
      </p:grpSp>
      <p:grpSp>
        <p:nvGrpSpPr>
          <p:cNvPr id="4" name="组合 85"/>
          <p:cNvGrpSpPr/>
          <p:nvPr/>
        </p:nvGrpSpPr>
        <p:grpSpPr>
          <a:xfrm>
            <a:off x="1502499" y="704723"/>
            <a:ext cx="2129501" cy="239159"/>
            <a:chOff x="568960" y="666907"/>
            <a:chExt cx="3538855" cy="368300"/>
          </a:xfrm>
        </p:grpSpPr>
        <p:sp>
          <p:nvSpPr>
            <p:cNvPr id="79" name="圆角矩形 78"/>
            <p:cNvSpPr/>
            <p:nvPr/>
          </p:nvSpPr>
          <p:spPr>
            <a:xfrm>
              <a:off x="568960" y="666907"/>
              <a:ext cx="3538855" cy="36830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buFontTx/>
                <a:buNone/>
              </a:pPr>
              <a:endParaRPr lang="zh-CN" altLang="en-US" b="1" dirty="0" smtClean="0">
                <a:solidFill>
                  <a:srgbClr val="C00000"/>
                </a:solidFill>
                <a:latin typeface="微软雅黑" panose="020B0503020204020204" pitchFamily="34" charset="-122"/>
                <a:ea typeface="微软雅黑" panose="020B0503020204020204" pitchFamily="34" charset="-122"/>
              </a:endParaRPr>
            </a:p>
          </p:txBody>
        </p:sp>
        <p:pic>
          <p:nvPicPr>
            <p:cNvPr id="185346" name="Picture 2"/>
            <p:cNvPicPr>
              <a:picLocks noChangeAspect="1" noChangeArrowheads="1"/>
            </p:cNvPicPr>
            <p:nvPr/>
          </p:nvPicPr>
          <p:blipFill>
            <a:blip r:embed="rId1" cstate="print"/>
            <a:srcRect/>
            <a:stretch>
              <a:fillRect/>
            </a:stretch>
          </p:blipFill>
          <p:spPr bwMode="auto">
            <a:xfrm>
              <a:off x="601345" y="692785"/>
              <a:ext cx="3473450" cy="330200"/>
            </a:xfrm>
            <a:prstGeom prst="rect">
              <a:avLst/>
            </a:prstGeom>
            <a:noFill/>
            <a:ln w="9525">
              <a:noFill/>
              <a:miter lim="800000"/>
              <a:headEnd/>
              <a:tailEnd/>
            </a:ln>
          </p:spPr>
        </p:pic>
      </p:grpSp>
      <p:sp>
        <p:nvSpPr>
          <p:cNvPr id="151" name="圆角矩形 150"/>
          <p:cNvSpPr/>
          <p:nvPr/>
        </p:nvSpPr>
        <p:spPr>
          <a:xfrm>
            <a:off x="585336" y="4652960"/>
            <a:ext cx="3978196" cy="33083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buFontTx/>
              <a:buNone/>
            </a:pPr>
            <a:r>
              <a:rPr lang="en-US" altLang="zh-CN" sz="1000" b="1" dirty="0" smtClean="0">
                <a:solidFill>
                  <a:schemeClr val="tx1"/>
                </a:solidFill>
                <a:latin typeface="微软雅黑" panose="020B0503020204020204" pitchFamily="34" charset="-122"/>
                <a:ea typeface="微软雅黑" panose="020B0503020204020204" pitchFamily="34" charset="-122"/>
              </a:rPr>
              <a:t>SDN Network</a:t>
            </a:r>
            <a:endParaRPr lang="zh-CN" altLang="en-US" sz="1000" b="1" dirty="0" smtClean="0">
              <a:solidFill>
                <a:schemeClr val="tx1"/>
              </a:solidFill>
              <a:latin typeface="微软雅黑" panose="020B0503020204020204" pitchFamily="34" charset="-122"/>
              <a:ea typeface="微软雅黑" panose="020B0503020204020204" pitchFamily="34" charset="-122"/>
            </a:endParaRPr>
          </a:p>
        </p:txBody>
      </p:sp>
      <p:cxnSp>
        <p:nvCxnSpPr>
          <p:cNvPr id="165" name="直接箭头连接符 164"/>
          <p:cNvCxnSpPr/>
          <p:nvPr/>
        </p:nvCxnSpPr>
        <p:spPr>
          <a:xfrm flipV="1">
            <a:off x="2220673" y="3031698"/>
            <a:ext cx="769407" cy="1"/>
          </a:xfrm>
          <a:prstGeom prst="straightConnector1">
            <a:avLst/>
          </a:prstGeom>
          <a:ln w="12700">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6" name="文本框 2"/>
          <p:cNvSpPr txBox="1"/>
          <p:nvPr/>
        </p:nvSpPr>
        <p:spPr>
          <a:xfrm>
            <a:off x="2293933" y="2810143"/>
            <a:ext cx="593090" cy="157480"/>
          </a:xfrm>
          <a:prstGeom prst="rect">
            <a:avLst/>
          </a:prstGeom>
        </p:spPr>
        <p:txBody>
          <a:bodyPr vert="horz" wrap="none" lIns="0" tIns="0" rIns="0" bIns="0" rtlCol="0" anchor="t">
            <a:noAutofit/>
          </a:bodyPr>
          <a:lstStyle/>
          <a:p>
            <a:pPr algn="ctr" defTabSz="456565"/>
            <a:r>
              <a:rPr lang="zh-CN" altLang="en-US" sz="800" dirty="0">
                <a:latin typeface="微软雅黑" panose="020B0503020204020204" pitchFamily="34" charset="-122"/>
                <a:ea typeface="微软雅黑" panose="020B0503020204020204" pitchFamily="34" charset="-122"/>
                <a:sym typeface="+mn-ea"/>
              </a:rPr>
              <a:t>Retrofit</a:t>
            </a:r>
            <a:endParaRPr kumimoji="1" lang="zh-CN" altLang="en-US" sz="800" dirty="0" smtClean="0">
              <a:solidFill>
                <a:prstClr val="black"/>
              </a:solidFill>
              <a:latin typeface="微软雅黑" panose="020B0503020204020204" pitchFamily="34" charset="-122"/>
              <a:ea typeface="微软雅黑" panose="020B0503020204020204" pitchFamily="34" charset="-122"/>
            </a:endParaRPr>
          </a:p>
        </p:txBody>
      </p:sp>
      <p:sp>
        <p:nvSpPr>
          <p:cNvPr id="80" name="文本框 2"/>
          <p:cNvSpPr txBox="1"/>
          <p:nvPr/>
        </p:nvSpPr>
        <p:spPr>
          <a:xfrm>
            <a:off x="2332246" y="3080228"/>
            <a:ext cx="593090" cy="157480"/>
          </a:xfrm>
          <a:prstGeom prst="rect">
            <a:avLst/>
          </a:prstGeom>
        </p:spPr>
        <p:txBody>
          <a:bodyPr vert="horz" wrap="none" lIns="0" tIns="0" rIns="0" bIns="0" rtlCol="0" anchor="t">
            <a:noAutofit/>
          </a:bodyPr>
          <a:lstStyle/>
          <a:p>
            <a:pPr defTabSz="456565"/>
            <a:r>
              <a:rPr kumimoji="1" lang="zh-CN" altLang="en-US" sz="800" dirty="0" smtClean="0">
                <a:solidFill>
                  <a:prstClr val="black"/>
                </a:solidFill>
                <a:latin typeface="微软雅黑" panose="020B0503020204020204" pitchFamily="34" charset="-122"/>
                <a:ea typeface="微软雅黑" panose="020B0503020204020204" pitchFamily="34" charset="-122"/>
              </a:rPr>
              <a:t>点对点通信</a:t>
            </a:r>
            <a:endParaRPr kumimoji="1" lang="zh-CN" altLang="en-US" sz="800" dirty="0" smtClean="0">
              <a:solidFill>
                <a:prstClr val="black"/>
              </a:solidFill>
              <a:latin typeface="微软雅黑" panose="020B0503020204020204" pitchFamily="34" charset="-122"/>
              <a:ea typeface="微软雅黑" panose="020B0503020204020204" pitchFamily="34" charset="-122"/>
            </a:endParaRPr>
          </a:p>
        </p:txBody>
      </p:sp>
      <p:cxnSp>
        <p:nvCxnSpPr>
          <p:cNvPr id="94" name="直接箭头连接符 93"/>
          <p:cNvCxnSpPr/>
          <p:nvPr/>
        </p:nvCxnSpPr>
        <p:spPr>
          <a:xfrm flipV="1">
            <a:off x="4286107" y="2523702"/>
            <a:ext cx="866361" cy="635803"/>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96" name="直接箭头连接符 95"/>
          <p:cNvCxnSpPr/>
          <p:nvPr/>
        </p:nvCxnSpPr>
        <p:spPr>
          <a:xfrm flipH="1">
            <a:off x="4286107" y="2264401"/>
            <a:ext cx="902134" cy="631526"/>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sp>
        <p:nvSpPr>
          <p:cNvPr id="71" name="圆角矩形 70"/>
          <p:cNvSpPr/>
          <p:nvPr/>
        </p:nvSpPr>
        <p:spPr>
          <a:xfrm>
            <a:off x="4563529" y="2773076"/>
            <a:ext cx="470400" cy="15978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defTabSz="457200"/>
            <a:r>
              <a:rPr lang="zh-CN" altLang="en-US" sz="600" b="1" dirty="0" smtClean="0">
                <a:solidFill>
                  <a:srgbClr val="1F497D"/>
                </a:solidFill>
                <a:latin typeface="微软雅黑" panose="020B0503020204020204" pitchFamily="34" charset="-122"/>
                <a:ea typeface="微软雅黑" panose="020B0503020204020204" pitchFamily="34" charset="-122"/>
              </a:rPr>
              <a:t>性能</a:t>
            </a:r>
            <a:r>
              <a:rPr lang="en-US" altLang="zh-CN" sz="600" b="1" dirty="0" smtClean="0">
                <a:solidFill>
                  <a:srgbClr val="1F497D"/>
                </a:solidFill>
                <a:latin typeface="微软雅黑" panose="020B0503020204020204" pitchFamily="34" charset="-122"/>
                <a:ea typeface="微软雅黑" panose="020B0503020204020204" pitchFamily="34" charset="-122"/>
              </a:rPr>
              <a:t>/</a:t>
            </a:r>
            <a:r>
              <a:rPr lang="zh-CN" altLang="en-US" sz="600" b="1" dirty="0" smtClean="0">
                <a:solidFill>
                  <a:srgbClr val="1F497D"/>
                </a:solidFill>
                <a:latin typeface="微软雅黑" panose="020B0503020204020204" pitchFamily="34" charset="-122"/>
                <a:ea typeface="微软雅黑" panose="020B0503020204020204" pitchFamily="34" charset="-122"/>
              </a:rPr>
              <a:t>告警</a:t>
            </a:r>
            <a:endParaRPr lang="zh-CN" altLang="zh-CN" sz="600" b="1" dirty="0" smtClean="0">
              <a:solidFill>
                <a:srgbClr val="1F497D"/>
              </a:solidFill>
              <a:latin typeface="微软雅黑" panose="020B0503020204020204" pitchFamily="34" charset="-122"/>
              <a:ea typeface="微软雅黑" panose="020B0503020204020204" pitchFamily="34" charset="-122"/>
            </a:endParaRPr>
          </a:p>
        </p:txBody>
      </p:sp>
      <p:cxnSp>
        <p:nvCxnSpPr>
          <p:cNvPr id="114" name="直接箭头连接符 113"/>
          <p:cNvCxnSpPr/>
          <p:nvPr/>
        </p:nvCxnSpPr>
        <p:spPr>
          <a:xfrm flipV="1">
            <a:off x="791845" y="1723390"/>
            <a:ext cx="0" cy="2925445"/>
          </a:xfrm>
          <a:prstGeom prst="straightConnector1">
            <a:avLst/>
          </a:prstGeom>
          <a:ln w="28575">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18" name="直接箭头连接符 117"/>
          <p:cNvCxnSpPr/>
          <p:nvPr/>
        </p:nvCxnSpPr>
        <p:spPr>
          <a:xfrm>
            <a:off x="3353915" y="3921085"/>
            <a:ext cx="1" cy="288000"/>
          </a:xfrm>
          <a:prstGeom prst="straightConnector1">
            <a:avLst/>
          </a:prstGeom>
          <a:ln w="28575">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19" name="直接箭头连接符 118"/>
          <p:cNvCxnSpPr/>
          <p:nvPr/>
        </p:nvCxnSpPr>
        <p:spPr>
          <a:xfrm flipH="1" flipV="1">
            <a:off x="1827401" y="3921086"/>
            <a:ext cx="0" cy="288000"/>
          </a:xfrm>
          <a:prstGeom prst="straightConnector1">
            <a:avLst/>
          </a:prstGeom>
          <a:ln w="28575">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17" name="直接箭头连接符 116"/>
          <p:cNvCxnSpPr/>
          <p:nvPr/>
        </p:nvCxnSpPr>
        <p:spPr>
          <a:xfrm>
            <a:off x="1060450" y="3916680"/>
            <a:ext cx="0" cy="760730"/>
          </a:xfrm>
          <a:prstGeom prst="straightConnector1">
            <a:avLst/>
          </a:prstGeom>
          <a:ln w="28575">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20" name="直接箭头连接符 119"/>
          <p:cNvCxnSpPr/>
          <p:nvPr/>
        </p:nvCxnSpPr>
        <p:spPr>
          <a:xfrm flipV="1">
            <a:off x="4166235" y="3931285"/>
            <a:ext cx="635" cy="717550"/>
          </a:xfrm>
          <a:prstGeom prst="straightConnector1">
            <a:avLst/>
          </a:prstGeom>
          <a:ln w="28575">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87" name="圆角矩形 86"/>
          <p:cNvSpPr/>
          <p:nvPr/>
        </p:nvSpPr>
        <p:spPr>
          <a:xfrm>
            <a:off x="3657390" y="2807230"/>
            <a:ext cx="576000" cy="175260"/>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sym typeface="+mn-ea"/>
              </a:rPr>
              <a:t>agent</a:t>
            </a:r>
            <a:endParaRPr lang="en-US" altLang="zh-CN" sz="800" b="1"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88" name="圆角矩形 87"/>
          <p:cNvSpPr/>
          <p:nvPr/>
        </p:nvSpPr>
        <p:spPr>
          <a:xfrm>
            <a:off x="1619704" y="2792323"/>
            <a:ext cx="576000" cy="175260"/>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altLang="zh-CN" sz="800" b="1" dirty="0" smtClean="0">
                <a:solidFill>
                  <a:schemeClr val="bg1"/>
                </a:solidFill>
                <a:latin typeface="微软雅黑" panose="020B0503020204020204" pitchFamily="34" charset="-122"/>
                <a:ea typeface="微软雅黑" panose="020B0503020204020204" pitchFamily="34" charset="-122"/>
                <a:sym typeface="+mn-ea"/>
              </a:rPr>
              <a:t>agent</a:t>
            </a:r>
            <a:endParaRPr lang="en-US" altLang="zh-CN" sz="800" b="1" dirty="0" smtClean="0">
              <a:solidFill>
                <a:schemeClr val="bg1"/>
              </a:solidFill>
              <a:latin typeface="微软雅黑" panose="020B0503020204020204" pitchFamily="34" charset="-122"/>
              <a:ea typeface="微软雅黑" panose="020B0503020204020204" pitchFamily="34" charset="-122"/>
              <a:sym typeface="+mn-ea"/>
            </a:endParaRPr>
          </a:p>
        </p:txBody>
      </p:sp>
      <p:graphicFrame>
        <p:nvGraphicFramePr>
          <p:cNvPr id="5" name="表格 4"/>
          <p:cNvGraphicFramePr>
            <a:graphicFrameLocks noGrp="1"/>
          </p:cNvGraphicFramePr>
          <p:nvPr/>
        </p:nvGraphicFramePr>
        <p:xfrm>
          <a:off x="6525260" y="1003935"/>
          <a:ext cx="2491740" cy="3694430"/>
        </p:xfrm>
        <a:graphic>
          <a:graphicData uri="http://schemas.openxmlformats.org/drawingml/2006/table">
            <a:tbl>
              <a:tblPr firstRow="1" bandRow="1">
                <a:tableStyleId>{5C22544A-7EE6-4342-B048-85BDC9FD1C3A}</a:tableStyleId>
              </a:tblPr>
              <a:tblGrid>
                <a:gridCol w="866140"/>
                <a:gridCol w="1625600"/>
              </a:tblGrid>
              <a:tr h="235585">
                <a:tc>
                  <a:txBody>
                    <a:bodyPr/>
                    <a:p>
                      <a:pPr algn="l"/>
                      <a:r>
                        <a:rPr lang="zh-CN" altLang="en-US" sz="1000" dirty="0" smtClean="0">
                          <a:latin typeface="微软雅黑" panose="020B0503020204020204" pitchFamily="34" charset="-122"/>
                          <a:ea typeface="微软雅黑" panose="020B0503020204020204" pitchFamily="34" charset="-122"/>
                        </a:rPr>
                        <a:t>组件</a:t>
                      </a:r>
                      <a:endParaRPr lang="zh-CN" altLang="en-US" sz="1000" dirty="0">
                        <a:latin typeface="微软雅黑" panose="020B0503020204020204" pitchFamily="34" charset="-122"/>
                        <a:ea typeface="微软雅黑" panose="020B0503020204020204" pitchFamily="34" charset="-122"/>
                      </a:endParaRPr>
                    </a:p>
                  </a:txBody>
                  <a:tcPr marL="36000" marR="36000" marT="36000" marB="36000" anchor="ctr"/>
                </a:tc>
                <a:tc>
                  <a:txBody>
                    <a:bodyPr/>
                    <a:p>
                      <a:pPr algn="l"/>
                      <a:r>
                        <a:rPr lang="zh-CN" altLang="en-US" sz="1000" dirty="0" smtClean="0">
                          <a:latin typeface="微软雅黑" panose="020B0503020204020204" pitchFamily="34" charset="-122"/>
                          <a:ea typeface="微软雅黑" panose="020B0503020204020204" pitchFamily="34" charset="-122"/>
                        </a:rPr>
                        <a:t>功能</a:t>
                      </a:r>
                      <a:endParaRPr lang="zh-CN" altLang="en-US" sz="1000" dirty="0">
                        <a:latin typeface="微软雅黑" panose="020B0503020204020204" pitchFamily="34" charset="-122"/>
                        <a:ea typeface="微软雅黑" panose="020B0503020204020204" pitchFamily="34" charset="-122"/>
                      </a:endParaRPr>
                    </a:p>
                  </a:txBody>
                  <a:tcPr marL="36000" marR="36000" marT="36000" marB="36000" anchor="ctr"/>
                </a:tc>
              </a:tr>
              <a:tr h="387985">
                <a:tc>
                  <a:txBody>
                    <a:bodyPr/>
                    <a:p>
                      <a:pPr algn="l"/>
                      <a:r>
                        <a:rPr lang="en-US" altLang="zh-CN" sz="1000" dirty="0" smtClean="0">
                          <a:latin typeface="微软雅黑" panose="020B0503020204020204" pitchFamily="34" charset="-122"/>
                          <a:ea typeface="微软雅黑" panose="020B0503020204020204" pitchFamily="34" charset="-122"/>
                        </a:rPr>
                        <a:t>DexMSB-APIGateway</a:t>
                      </a:r>
                      <a:endParaRPr lang="zh-CN" altLang="en-US" sz="1000" dirty="0">
                        <a:latin typeface="微软雅黑" panose="020B0503020204020204" pitchFamily="34" charset="-122"/>
                        <a:ea typeface="微软雅黑" panose="020B0503020204020204" pitchFamily="34" charset="-122"/>
                      </a:endParaRPr>
                    </a:p>
                  </a:txBody>
                  <a:tcPr marL="36000" marR="36000" marT="36000" marB="36000" anchor="ctr"/>
                </a:tc>
                <a:tc>
                  <a:txBody>
                    <a:bodyPr/>
                    <a:p>
                      <a:pPr algn="l"/>
                      <a:r>
                        <a:rPr lang="zh-CN" altLang="en-US" sz="1000" dirty="0">
                          <a:latin typeface="微软雅黑" panose="020B0503020204020204" pitchFamily="34" charset="-122"/>
                          <a:ea typeface="微软雅黑" panose="020B0503020204020204" pitchFamily="34" charset="-122"/>
                        </a:rPr>
                        <a:t>提供</a:t>
                      </a:r>
                      <a:r>
                        <a:rPr lang="en-US" altLang="zh-CN" sz="1000" dirty="0">
                          <a:latin typeface="微软雅黑" panose="020B0503020204020204" pitchFamily="34" charset="-122"/>
                          <a:ea typeface="微软雅黑" panose="020B0503020204020204" pitchFamily="34" charset="-122"/>
                        </a:rPr>
                        <a:t>API</a:t>
                      </a:r>
                      <a:r>
                        <a:rPr lang="zh-CN" altLang="en-US" sz="1000" dirty="0">
                          <a:latin typeface="微软雅黑" panose="020B0503020204020204" pitchFamily="34" charset="-122"/>
                          <a:ea typeface="微软雅黑" panose="020B0503020204020204" pitchFamily="34" charset="-122"/>
                        </a:rPr>
                        <a:t>网关、负载均衡和</a:t>
                      </a:r>
                      <a:r>
                        <a:rPr lang="zh-CN" altLang="en-US" sz="1000" dirty="0">
                          <a:latin typeface="微软雅黑" panose="020B0503020204020204" pitchFamily="34" charset="-122"/>
                          <a:ea typeface="微软雅黑" panose="020B0503020204020204" pitchFamily="34" charset="-122"/>
                          <a:sym typeface="+mn-ea"/>
                        </a:rPr>
                        <a:t>熔断治理</a:t>
                      </a:r>
                      <a:r>
                        <a:rPr lang="zh-CN" altLang="en-US" sz="1000" dirty="0">
                          <a:latin typeface="微软雅黑" panose="020B0503020204020204" pitchFamily="34" charset="-122"/>
                          <a:ea typeface="微软雅黑" panose="020B0503020204020204" pitchFamily="34" charset="-122"/>
                        </a:rPr>
                        <a:t>等功能</a:t>
                      </a:r>
                      <a:endParaRPr lang="zh-CN" altLang="en-US" sz="1000" dirty="0">
                        <a:latin typeface="微软雅黑" panose="020B0503020204020204" pitchFamily="34" charset="-122"/>
                        <a:ea typeface="微软雅黑" panose="020B0503020204020204" pitchFamily="34" charset="-122"/>
                      </a:endParaRPr>
                    </a:p>
                  </a:txBody>
                  <a:tcPr marL="36000" marR="36000" marT="36000" marB="36000" anchor="ctr"/>
                </a:tc>
              </a:tr>
              <a:tr h="387985">
                <a:tc>
                  <a:txBody>
                    <a:bodyPr/>
                    <a:p>
                      <a:pPr algn="l">
                        <a:buNone/>
                      </a:pPr>
                      <a:r>
                        <a:rPr lang="en-US" altLang="zh-CN" sz="1000" dirty="0" smtClean="0">
                          <a:latin typeface="微软雅黑" panose="020B0503020204020204" pitchFamily="34" charset="-122"/>
                          <a:ea typeface="微软雅黑" panose="020B0503020204020204" pitchFamily="34" charset="-122"/>
                          <a:sym typeface="+mn-ea"/>
                        </a:rPr>
                        <a:t>DexMSB-Discovery</a:t>
                      </a:r>
                      <a:endParaRPr lang="zh-CN" altLang="en-US" sz="1000" dirty="0">
                        <a:latin typeface="微软雅黑" panose="020B0503020204020204" pitchFamily="34" charset="-122"/>
                        <a:ea typeface="微软雅黑" panose="020B0503020204020204" pitchFamily="34" charset="-122"/>
                        <a:sym typeface="+mn-ea"/>
                      </a:endParaRPr>
                    </a:p>
                  </a:txBody>
                  <a:tcPr marL="36000" marR="36000" marT="36000" marB="36000" anchor="ctr"/>
                </a:tc>
                <a:tc>
                  <a:txBody>
                    <a:bodyPr/>
                    <a:p>
                      <a:pPr algn="l">
                        <a:buNone/>
                      </a:pPr>
                      <a:r>
                        <a:rPr lang="zh-CN" altLang="zh-CN" sz="1000" dirty="0">
                          <a:latin typeface="微软雅黑" panose="020B0503020204020204" pitchFamily="34" charset="-122"/>
                          <a:ea typeface="微软雅黑" panose="020B0503020204020204" pitchFamily="34" charset="-122"/>
                        </a:rPr>
                        <a:t>提供服务</a:t>
                      </a:r>
                      <a:r>
                        <a:rPr lang="zh-CN" altLang="zh-CN" sz="1000" dirty="0" smtClean="0">
                          <a:latin typeface="微软雅黑" panose="020B0503020204020204" pitchFamily="34" charset="-122"/>
                          <a:ea typeface="微软雅黑" panose="020B0503020204020204" pitchFamily="34" charset="-122"/>
                        </a:rPr>
                        <a:t>发现</a:t>
                      </a:r>
                      <a:r>
                        <a:rPr lang="zh-CN" altLang="en-US" sz="1000" dirty="0" smtClean="0">
                          <a:latin typeface="微软雅黑" panose="020B0503020204020204" pitchFamily="34" charset="-122"/>
                          <a:ea typeface="微软雅黑" panose="020B0503020204020204" pitchFamily="34" charset="-122"/>
                        </a:rPr>
                        <a:t>和服务注册以及查询、保活</a:t>
                      </a:r>
                      <a:r>
                        <a:rPr lang="zh-CN" altLang="zh-CN" sz="1000" dirty="0" smtClean="0">
                          <a:latin typeface="微软雅黑" panose="020B0503020204020204" pitchFamily="34" charset="-122"/>
                          <a:ea typeface="微软雅黑" panose="020B0503020204020204" pitchFamily="34" charset="-122"/>
                        </a:rPr>
                        <a:t>功能</a:t>
                      </a:r>
                      <a:endParaRPr lang="zh-CN" altLang="zh-CN" sz="1000" dirty="0">
                        <a:latin typeface="微软雅黑" panose="020B0503020204020204" pitchFamily="34" charset="-122"/>
                        <a:ea typeface="微软雅黑" panose="020B0503020204020204" pitchFamily="34" charset="-122"/>
                      </a:endParaRPr>
                    </a:p>
                  </a:txBody>
                  <a:tcPr marL="36000" marR="36000" marT="36000" marB="36000" anchor="ctr"/>
                </a:tc>
              </a:tr>
              <a:tr h="251460">
                <a:tc>
                  <a:txBody>
                    <a:bodyPr/>
                    <a:p>
                      <a:pPr algn="l"/>
                      <a:r>
                        <a:rPr lang="en-US" altLang="zh-CN" sz="1000" dirty="0">
                          <a:latin typeface="微软雅黑" panose="020B0503020204020204" pitchFamily="34" charset="-122"/>
                          <a:ea typeface="微软雅黑" panose="020B0503020204020204" pitchFamily="34" charset="-122"/>
                        </a:rPr>
                        <a:t>DexADF</a:t>
                      </a:r>
                      <a:endParaRPr lang="en-US" altLang="zh-CN" sz="1000" dirty="0">
                        <a:latin typeface="微软雅黑" panose="020B0503020204020204" pitchFamily="34" charset="-122"/>
                        <a:ea typeface="微软雅黑" panose="020B0503020204020204" pitchFamily="34" charset="-122"/>
                      </a:endParaRPr>
                    </a:p>
                  </a:txBody>
                  <a:tcPr marL="36000" marR="36000" marT="36000" marB="36000" anchor="ctr"/>
                </a:tc>
                <a:tc>
                  <a:txBody>
                    <a:bodyPr/>
                    <a:p>
                      <a:pPr algn="l"/>
                      <a:r>
                        <a:rPr lang="zh-CN" altLang="en-US" sz="1000" dirty="0" smtClean="0">
                          <a:latin typeface="微软雅黑" panose="020B0503020204020204" pitchFamily="34" charset="-122"/>
                          <a:ea typeface="微软雅黑" panose="020B0503020204020204" pitchFamily="34" charset="-122"/>
                        </a:rPr>
                        <a:t>微服务应用开发框架（支持</a:t>
                      </a:r>
                      <a:r>
                        <a:rPr lang="en-US" altLang="zh-CN" sz="1000" dirty="0" smtClean="0">
                          <a:latin typeface="微软雅黑" panose="020B0503020204020204" pitchFamily="34" charset="-122"/>
                          <a:ea typeface="微软雅黑" panose="020B0503020204020204" pitchFamily="34" charset="-122"/>
                        </a:rPr>
                        <a:t>java/python/scala/go/...</a:t>
                      </a:r>
                      <a:r>
                        <a:rPr lang="zh-CN" altLang="en-US" sz="1000" dirty="0" smtClean="0">
                          <a:latin typeface="微软雅黑" panose="020B0503020204020204" pitchFamily="34" charset="-122"/>
                          <a:ea typeface="微软雅黑" panose="020B0503020204020204" pitchFamily="34" charset="-122"/>
                        </a:rPr>
                        <a:t>）</a:t>
                      </a:r>
                      <a:endParaRPr lang="zh-CN" altLang="en-US" sz="1000" dirty="0" smtClean="0">
                        <a:latin typeface="微软雅黑" panose="020B0503020204020204" pitchFamily="34" charset="-122"/>
                        <a:ea typeface="微软雅黑" panose="020B0503020204020204" pitchFamily="34" charset="-122"/>
                      </a:endParaRPr>
                    </a:p>
                  </a:txBody>
                  <a:tcPr marL="36000" marR="36000" marT="36000" marB="36000" anchor="ctr"/>
                </a:tc>
              </a:tr>
              <a:tr h="235585">
                <a:tc>
                  <a:txBody>
                    <a:bodyPr/>
                    <a:p>
                      <a:pPr algn="l"/>
                      <a:r>
                        <a:rPr lang="zh-CN" altLang="en-US" sz="1000" dirty="0">
                          <a:latin typeface="微软雅黑" panose="020B0503020204020204" pitchFamily="34" charset="-122"/>
                          <a:ea typeface="微软雅黑" panose="020B0503020204020204" pitchFamily="34" charset="-122"/>
                        </a:rPr>
                        <a:t>Retrofit</a:t>
                      </a:r>
                      <a:endParaRPr lang="zh-CN" altLang="en-US" sz="1000" dirty="0">
                        <a:latin typeface="微软雅黑" panose="020B0503020204020204" pitchFamily="34" charset="-122"/>
                        <a:ea typeface="微软雅黑" panose="020B0503020204020204" pitchFamily="34" charset="-122"/>
                      </a:endParaRPr>
                    </a:p>
                  </a:txBody>
                  <a:tcPr marL="36000" marR="36000" marT="36000" marB="36000" anchor="ctr"/>
                </a:tc>
                <a:tc>
                  <a:txBody>
                    <a:bodyPr/>
                    <a:p>
                      <a:pPr algn="l"/>
                      <a:r>
                        <a:rPr lang="zh-CN" altLang="en-US" sz="1000" dirty="0" smtClean="0">
                          <a:latin typeface="微软雅黑" panose="020B0503020204020204" pitchFamily="34" charset="-122"/>
                          <a:ea typeface="微软雅黑" panose="020B0503020204020204" pitchFamily="34" charset="-122"/>
                        </a:rPr>
                        <a:t>基于</a:t>
                      </a:r>
                      <a:r>
                        <a:rPr lang="en-US" altLang="zh-CN" sz="1000" dirty="0" smtClean="0">
                          <a:latin typeface="微软雅黑" panose="020B0503020204020204" pitchFamily="34" charset="-122"/>
                          <a:ea typeface="微软雅黑" panose="020B0503020204020204" pitchFamily="34" charset="-122"/>
                        </a:rPr>
                        <a:t>REST</a:t>
                      </a:r>
                      <a:r>
                        <a:rPr lang="zh-CN" altLang="en-US" sz="1000" dirty="0" smtClean="0">
                          <a:latin typeface="微软雅黑" panose="020B0503020204020204" pitchFamily="34" charset="-122"/>
                          <a:ea typeface="微软雅黑" panose="020B0503020204020204" pitchFamily="34" charset="-122"/>
                        </a:rPr>
                        <a:t>支持</a:t>
                      </a:r>
                      <a:r>
                        <a:rPr lang="en-US" altLang="zh-CN" sz="1000" dirty="0" smtClean="0">
                          <a:latin typeface="微软雅黑" panose="020B0503020204020204" pitchFamily="34" charset="-122"/>
                          <a:ea typeface="微软雅黑" panose="020B0503020204020204" pitchFamily="34" charset="-122"/>
                        </a:rPr>
                        <a:t>RPC</a:t>
                      </a:r>
                      <a:r>
                        <a:rPr lang="zh-CN" altLang="en-US" sz="1000" dirty="0" smtClean="0">
                          <a:latin typeface="微软雅黑" panose="020B0503020204020204" pitchFamily="34" charset="-122"/>
                          <a:ea typeface="微软雅黑" panose="020B0503020204020204" pitchFamily="34" charset="-122"/>
                        </a:rPr>
                        <a:t>调用</a:t>
                      </a:r>
                      <a:endParaRPr lang="zh-CN" altLang="en-US" sz="1000" dirty="0" smtClean="0">
                        <a:latin typeface="微软雅黑" panose="020B0503020204020204" pitchFamily="34" charset="-122"/>
                        <a:ea typeface="微软雅黑" panose="020B0503020204020204" pitchFamily="34" charset="-122"/>
                      </a:endParaRPr>
                    </a:p>
                  </a:txBody>
                  <a:tcPr marL="36000" marR="36000" marT="36000" marB="36000" anchor="ctr"/>
                </a:tc>
              </a:tr>
              <a:tr h="235585">
                <a:tc>
                  <a:txBody>
                    <a:bodyPr/>
                    <a:p>
                      <a:pPr algn="l"/>
                      <a:r>
                        <a:rPr lang="en-US" altLang="zh-CN" sz="1000" dirty="0">
                          <a:latin typeface="微软雅黑" panose="020B0503020204020204" pitchFamily="34" charset="-122"/>
                          <a:ea typeface="微软雅黑" panose="020B0503020204020204" pitchFamily="34" charset="-122"/>
                        </a:rPr>
                        <a:t>DexMCC</a:t>
                      </a:r>
                      <a:endParaRPr lang="en-US" altLang="zh-CN" sz="1000" dirty="0">
                        <a:latin typeface="微软雅黑" panose="020B0503020204020204" pitchFamily="34" charset="-122"/>
                        <a:ea typeface="微软雅黑" panose="020B0503020204020204" pitchFamily="34" charset="-122"/>
                      </a:endParaRPr>
                    </a:p>
                  </a:txBody>
                  <a:tcPr marL="36000" marR="36000" marT="36000" marB="36000" anchor="ctr"/>
                </a:tc>
                <a:tc>
                  <a:txBody>
                    <a:bodyPr/>
                    <a:p>
                      <a:pPr algn="l"/>
                      <a:r>
                        <a:rPr lang="zh-CN" altLang="en-US" sz="1000" dirty="0">
                          <a:latin typeface="微软雅黑" panose="020B0503020204020204" pitchFamily="34" charset="-122"/>
                          <a:ea typeface="微软雅黑" panose="020B0503020204020204" pitchFamily="34" charset="-122"/>
                        </a:rPr>
                        <a:t>微服务系统管控中心</a:t>
                      </a:r>
                      <a:endParaRPr lang="zh-CN" altLang="en-US" sz="1000" dirty="0">
                        <a:latin typeface="微软雅黑" panose="020B0503020204020204" pitchFamily="34" charset="-122"/>
                        <a:ea typeface="微软雅黑" panose="020B0503020204020204" pitchFamily="34" charset="-122"/>
                      </a:endParaRPr>
                    </a:p>
                  </a:txBody>
                  <a:tcPr marL="36000" marR="36000" marT="36000" marB="36000" anchor="ctr"/>
                </a:tc>
              </a:tr>
              <a:tr h="241935">
                <a:tc>
                  <a:txBody>
                    <a:bodyPr/>
                    <a:p>
                      <a:pPr algn="l"/>
                      <a:r>
                        <a:rPr lang="en-US" altLang="zh-CN" sz="1000" dirty="0">
                          <a:latin typeface="微软雅黑" panose="020B0503020204020204" pitchFamily="34" charset="-122"/>
                          <a:ea typeface="微软雅黑" panose="020B0503020204020204" pitchFamily="34" charset="-122"/>
                        </a:rPr>
                        <a:t>APDS</a:t>
                      </a:r>
                      <a:endParaRPr lang="en-US" altLang="zh-CN" sz="1000" dirty="0">
                        <a:latin typeface="微软雅黑" panose="020B0503020204020204" pitchFamily="34" charset="-122"/>
                        <a:ea typeface="微软雅黑" panose="020B0503020204020204" pitchFamily="34" charset="-122"/>
                      </a:endParaRPr>
                    </a:p>
                  </a:txBody>
                  <a:tcPr marL="36000" marR="36000" marT="36000" marB="36000" anchor="ctr"/>
                </a:tc>
                <a:tc>
                  <a:txBody>
                    <a:bodyPr/>
                    <a:p>
                      <a:pPr algn="l"/>
                      <a:r>
                        <a:rPr lang="zh-CN" altLang="en-US" sz="1000" dirty="0">
                          <a:latin typeface="微软雅黑" panose="020B0503020204020204" pitchFamily="34" charset="-122"/>
                          <a:ea typeface="微软雅黑" panose="020B0503020204020204" pitchFamily="34" charset="-122"/>
                        </a:rPr>
                        <a:t>微服务应用设计套件</a:t>
                      </a:r>
                      <a:endParaRPr lang="zh-CN" altLang="en-US" sz="1000" dirty="0">
                        <a:latin typeface="微软雅黑" panose="020B0503020204020204" pitchFamily="34" charset="-122"/>
                        <a:ea typeface="微软雅黑" panose="020B0503020204020204" pitchFamily="34" charset="-122"/>
                      </a:endParaRPr>
                    </a:p>
                  </a:txBody>
                  <a:tcPr marL="36000" marR="36000" marT="36000" marB="36000" anchor="ctr"/>
                </a:tc>
              </a:tr>
              <a:tr h="242570">
                <a:tc>
                  <a:txBody>
                    <a:bodyPr/>
                    <a:p>
                      <a:pPr algn="l">
                        <a:buNone/>
                      </a:pPr>
                      <a:r>
                        <a:rPr lang="en-US" altLang="zh-CN" sz="1000" dirty="0">
                          <a:latin typeface="微软雅黑" panose="020B0503020204020204" pitchFamily="34" charset="-122"/>
                          <a:ea typeface="微软雅黑" panose="020B0503020204020204" pitchFamily="34" charset="-122"/>
                          <a:sym typeface="+mn-ea"/>
                        </a:rPr>
                        <a:t>OKI</a:t>
                      </a:r>
                      <a:endParaRPr lang="en-US" altLang="zh-CN" sz="1000" dirty="0">
                        <a:latin typeface="微软雅黑" panose="020B0503020204020204" pitchFamily="34" charset="-122"/>
                        <a:ea typeface="微软雅黑" panose="020B0503020204020204" pitchFamily="34" charset="-122"/>
                      </a:endParaRPr>
                    </a:p>
                  </a:txBody>
                  <a:tcPr marL="36000" marR="36000" marT="36000" marB="36000" anchor="ctr"/>
                </a:tc>
                <a:tc>
                  <a:txBody>
                    <a:bodyPr/>
                    <a:p>
                      <a:pPr algn="l">
                        <a:buNone/>
                      </a:pPr>
                      <a:r>
                        <a:rPr lang="zh-CN" altLang="en-US" sz="1000" dirty="0">
                          <a:latin typeface="微软雅黑" panose="020B0503020204020204" pitchFamily="34" charset="-122"/>
                          <a:ea typeface="微软雅黑" panose="020B0503020204020204" pitchFamily="34" charset="-122"/>
                          <a:sym typeface="+mn-ea"/>
                        </a:rPr>
                        <a:t>安装部署配置中心</a:t>
                      </a:r>
                      <a:endParaRPr lang="zh-CN" altLang="en-US" sz="1000" dirty="0">
                        <a:latin typeface="微软雅黑" panose="020B0503020204020204" pitchFamily="34" charset="-122"/>
                        <a:ea typeface="微软雅黑" panose="020B0503020204020204" pitchFamily="34" charset="-122"/>
                      </a:endParaRPr>
                    </a:p>
                  </a:txBody>
                  <a:tcPr marL="36000" marR="36000" marT="36000" marB="36000" anchor="ctr"/>
                </a:tc>
              </a:tr>
              <a:tr h="266065">
                <a:tc>
                  <a:txBody>
                    <a:bodyPr/>
                    <a:p>
                      <a:pPr algn="l"/>
                      <a:r>
                        <a:rPr lang="en-US" altLang="zh-CN" sz="1000" dirty="0">
                          <a:latin typeface="微软雅黑" panose="020B0503020204020204" pitchFamily="34" charset="-122"/>
                          <a:ea typeface="微软雅黑" panose="020B0503020204020204" pitchFamily="34" charset="-122"/>
                        </a:rPr>
                        <a:t>CLAMP</a:t>
                      </a:r>
                      <a:endParaRPr lang="en-US" altLang="zh-CN" sz="1000" dirty="0">
                        <a:latin typeface="微软雅黑" panose="020B0503020204020204" pitchFamily="34" charset="-122"/>
                        <a:ea typeface="微软雅黑" panose="020B0503020204020204" pitchFamily="34" charset="-122"/>
                      </a:endParaRPr>
                    </a:p>
                  </a:txBody>
                  <a:tcPr marL="36000" marR="36000" marT="36000" marB="36000" anchor="ctr"/>
                </a:tc>
                <a:tc>
                  <a:txBody>
                    <a:bodyPr/>
                    <a:p>
                      <a:pPr marL="0" marR="0" indent="0" algn="l" defTabSz="457200" rtl="0" eaLnBrk="1" fontAlgn="auto" latinLnBrk="0" hangingPunct="1">
                        <a:lnSpc>
                          <a:spcPct val="100000"/>
                        </a:lnSpc>
                        <a:spcBef>
                          <a:spcPts val="0"/>
                        </a:spcBef>
                        <a:spcAft>
                          <a:spcPts val="0"/>
                        </a:spcAft>
                        <a:buClrTx/>
                        <a:buSzTx/>
                        <a:buFontTx/>
                        <a:buNone/>
                        <a:defRPr/>
                      </a:pPr>
                      <a:r>
                        <a:rPr lang="zh-CN" altLang="en-US" sz="1000" dirty="0" smtClean="0">
                          <a:latin typeface="微软雅黑" panose="020B0503020204020204" pitchFamily="34" charset="-122"/>
                          <a:ea typeface="微软雅黑" panose="020B0503020204020204" pitchFamily="34" charset="-122"/>
                        </a:rPr>
                        <a:t>支持闭环运维控制</a:t>
                      </a:r>
                      <a:endParaRPr lang="zh-CN" altLang="en-US" sz="1000" dirty="0" smtClean="0">
                        <a:latin typeface="微软雅黑" panose="020B0503020204020204" pitchFamily="34" charset="-122"/>
                        <a:ea typeface="微软雅黑" panose="020B0503020204020204" pitchFamily="34" charset="-122"/>
                      </a:endParaRPr>
                    </a:p>
                  </a:txBody>
                  <a:tcPr marL="36000" marR="36000" marT="36000" marB="36000" anchor="ctr"/>
                </a:tc>
              </a:tr>
              <a:tr h="235585">
                <a:tc>
                  <a:txBody>
                    <a:bodyPr/>
                    <a:p>
                      <a:pPr algn="l">
                        <a:buNone/>
                      </a:pPr>
                      <a:r>
                        <a:rPr lang="en-US" altLang="zh-CN" sz="1000" dirty="0">
                          <a:latin typeface="微软雅黑" panose="020B0503020204020204" pitchFamily="34" charset="-122"/>
                          <a:ea typeface="微软雅黑" panose="020B0503020204020204" pitchFamily="34" charset="-122"/>
                        </a:rPr>
                        <a:t>Monitor</a:t>
                      </a:r>
                      <a:endParaRPr lang="en-US" altLang="zh-CN" sz="1000" dirty="0">
                        <a:latin typeface="微软雅黑" panose="020B0503020204020204" pitchFamily="34" charset="-122"/>
                        <a:ea typeface="微软雅黑" panose="020B0503020204020204" pitchFamily="34" charset="-122"/>
                      </a:endParaRPr>
                    </a:p>
                  </a:txBody>
                  <a:tcPr marL="36000" marR="36000" marT="36000" marB="36000" anchor="ctr"/>
                </a:tc>
                <a:tc>
                  <a:txBody>
                    <a:bodyPr/>
                    <a:p>
                      <a:pPr algn="l">
                        <a:buNone/>
                      </a:pPr>
                      <a:r>
                        <a:rPr lang="zh-CN" altLang="en-US" sz="1000" dirty="0">
                          <a:latin typeface="微软雅黑" panose="020B0503020204020204" pitchFamily="34" charset="-122"/>
                          <a:ea typeface="微软雅黑" panose="020B0503020204020204" pitchFamily="34" charset="-122"/>
                          <a:sym typeface="+mn-ea"/>
                        </a:rPr>
                        <a:t>支持微服务级监控</a:t>
                      </a:r>
                      <a:endParaRPr lang="zh-CN" altLang="en-US" sz="1000" dirty="0">
                        <a:latin typeface="微软雅黑" panose="020B0503020204020204" pitchFamily="34" charset="-122"/>
                        <a:ea typeface="微软雅黑" panose="020B0503020204020204" pitchFamily="34" charset="-122"/>
                      </a:endParaRPr>
                    </a:p>
                  </a:txBody>
                  <a:tcPr marL="36000" marR="36000" marT="36000" marB="36000" anchor="ctr"/>
                </a:tc>
              </a:tr>
              <a:tr h="235585">
                <a:tc>
                  <a:txBody>
                    <a:bodyPr/>
                    <a:p>
                      <a:pPr algn="l"/>
                      <a:r>
                        <a:rPr lang="en-US" altLang="zh-CN" sz="1000" dirty="0">
                          <a:latin typeface="微软雅黑" panose="020B0503020204020204" pitchFamily="34" charset="-122"/>
                          <a:ea typeface="微软雅黑" panose="020B0503020204020204" pitchFamily="34" charset="-122"/>
                        </a:rPr>
                        <a:t>SmartSight</a:t>
                      </a:r>
                      <a:endParaRPr lang="en-US" altLang="zh-CN" sz="1000" dirty="0">
                        <a:latin typeface="微软雅黑" panose="020B0503020204020204" pitchFamily="34" charset="-122"/>
                        <a:ea typeface="微软雅黑" panose="020B0503020204020204" pitchFamily="34" charset="-122"/>
                      </a:endParaRPr>
                    </a:p>
                  </a:txBody>
                  <a:tcPr marL="36000" marR="36000" marT="36000" marB="36000" anchor="ctr"/>
                </a:tc>
                <a:tc>
                  <a:txBody>
                    <a:bodyPr/>
                    <a:p>
                      <a:pPr algn="l"/>
                      <a:r>
                        <a:rPr lang="zh-CN" altLang="en-US" sz="1000" dirty="0">
                          <a:latin typeface="微软雅黑" panose="020B0503020204020204" pitchFamily="34" charset="-122"/>
                          <a:ea typeface="微软雅黑" panose="020B0503020204020204" pitchFamily="34" charset="-122"/>
                        </a:rPr>
                        <a:t>支持</a:t>
                      </a:r>
                      <a:r>
                        <a:rPr lang="en-US" altLang="zh-CN" sz="1000" dirty="0">
                          <a:latin typeface="微软雅黑" panose="020B0503020204020204" pitchFamily="34" charset="-122"/>
                          <a:ea typeface="微软雅黑" panose="020B0503020204020204" pitchFamily="34" charset="-122"/>
                        </a:rPr>
                        <a:t>APM</a:t>
                      </a:r>
                      <a:r>
                        <a:rPr lang="zh-CN" altLang="en-US" sz="1000" dirty="0">
                          <a:latin typeface="微软雅黑" panose="020B0503020204020204" pitchFamily="34" charset="-122"/>
                          <a:ea typeface="微软雅黑" panose="020B0503020204020204" pitchFamily="34" charset="-122"/>
                        </a:rPr>
                        <a:t>应用性能管理</a:t>
                      </a:r>
                      <a:endParaRPr lang="zh-CN" altLang="en-US" sz="1000" dirty="0">
                        <a:latin typeface="微软雅黑" panose="020B0503020204020204" pitchFamily="34" charset="-122"/>
                        <a:ea typeface="微软雅黑" panose="020B0503020204020204" pitchFamily="34" charset="-122"/>
                      </a:endParaRPr>
                    </a:p>
                  </a:txBody>
                  <a:tcPr marL="36000" marR="36000" marT="36000" marB="36000" anchor="ctr"/>
                </a:tc>
              </a:tr>
              <a:tr h="235585">
                <a:tc>
                  <a:txBody>
                    <a:bodyPr/>
                    <a:p>
                      <a:pPr algn="l">
                        <a:buNone/>
                      </a:pPr>
                      <a:r>
                        <a:rPr lang="en-US" altLang="zh-CN" sz="1000" dirty="0">
                          <a:latin typeface="微软雅黑" panose="020B0503020204020204" pitchFamily="34" charset="-122"/>
                          <a:ea typeface="微软雅黑" panose="020B0503020204020204" pitchFamily="34" charset="-122"/>
                        </a:rPr>
                        <a:t>Istio controller</a:t>
                      </a:r>
                      <a:endParaRPr lang="en-US" altLang="zh-CN" sz="1000" dirty="0">
                        <a:latin typeface="微软雅黑" panose="020B0503020204020204" pitchFamily="34" charset="-122"/>
                        <a:ea typeface="微软雅黑" panose="020B0503020204020204" pitchFamily="34" charset="-122"/>
                      </a:endParaRPr>
                    </a:p>
                  </a:txBody>
                  <a:tcPr marL="36000" marR="36000" marT="36000" marB="36000" anchor="ctr"/>
                </a:tc>
                <a:tc>
                  <a:txBody>
                    <a:bodyPr/>
                    <a:p>
                      <a:pPr algn="l">
                        <a:buNone/>
                      </a:pPr>
                      <a:r>
                        <a:rPr lang="zh-CN" altLang="zh-CN" sz="1000" dirty="0">
                          <a:latin typeface="微软雅黑" panose="020B0503020204020204" pitchFamily="34" charset="-122"/>
                          <a:ea typeface="微软雅黑" panose="020B0503020204020204" pitchFamily="34" charset="-122"/>
                        </a:rPr>
                        <a:t>服务网格管控面</a:t>
                      </a:r>
                      <a:endParaRPr lang="zh-CN" altLang="zh-CN" sz="1000" dirty="0">
                        <a:latin typeface="微软雅黑" panose="020B0503020204020204" pitchFamily="34" charset="-122"/>
                        <a:ea typeface="微软雅黑" panose="020B0503020204020204" pitchFamily="34" charset="-122"/>
                      </a:endParaRPr>
                    </a:p>
                  </a:txBody>
                  <a:tcPr marL="36000" marR="36000" marT="36000" marB="36000" anchor="ctr"/>
                </a:tc>
              </a:tr>
              <a:tr h="235585">
                <a:tc>
                  <a:txBody>
                    <a:bodyPr/>
                    <a:p>
                      <a:pPr algn="l">
                        <a:buNone/>
                      </a:pPr>
                      <a:r>
                        <a:rPr lang="en-US" altLang="zh-CN" sz="1000" dirty="0">
                          <a:latin typeface="微软雅黑" panose="020B0503020204020204" pitchFamily="34" charset="-122"/>
                          <a:ea typeface="微软雅黑" panose="020B0503020204020204" pitchFamily="34" charset="-122"/>
                        </a:rPr>
                        <a:t>Sidecar</a:t>
                      </a:r>
                      <a:endParaRPr lang="en-US" altLang="zh-CN" sz="1000" dirty="0">
                        <a:latin typeface="微软雅黑" panose="020B0503020204020204" pitchFamily="34" charset="-122"/>
                        <a:ea typeface="微软雅黑" panose="020B0503020204020204" pitchFamily="34" charset="-122"/>
                      </a:endParaRPr>
                    </a:p>
                  </a:txBody>
                  <a:tcPr marL="36000" marR="36000" marT="36000" marB="36000" anchor="ctr"/>
                </a:tc>
                <a:tc>
                  <a:txBody>
                    <a:bodyPr/>
                    <a:p>
                      <a:pPr algn="l">
                        <a:buNone/>
                      </a:pPr>
                      <a:r>
                        <a:rPr lang="zh-CN" altLang="zh-CN" sz="1000" dirty="0">
                          <a:latin typeface="微软雅黑" panose="020B0503020204020204" pitchFamily="34" charset="-122"/>
                          <a:ea typeface="微软雅黑" panose="020B0503020204020204" pitchFamily="34" charset="-122"/>
                        </a:rPr>
                        <a:t>服务网格数据面</a:t>
                      </a:r>
                      <a:endParaRPr lang="zh-CN" altLang="zh-CN" sz="1000" dirty="0">
                        <a:latin typeface="微软雅黑" panose="020B0503020204020204" pitchFamily="34" charset="-122"/>
                        <a:ea typeface="微软雅黑" panose="020B0503020204020204" pitchFamily="34" charset="-122"/>
                      </a:endParaRPr>
                    </a:p>
                  </a:txBody>
                  <a:tcPr marL="36000" marR="36000" marT="36000" marB="36000" anchor="ctr"/>
                </a:tc>
              </a:tr>
            </a:tbl>
          </a:graphicData>
        </a:graphic>
      </p:graphicFrame>
      <p:grpSp>
        <p:nvGrpSpPr>
          <p:cNvPr id="29" name="组合 28"/>
          <p:cNvGrpSpPr/>
          <p:nvPr/>
        </p:nvGrpSpPr>
        <p:grpSpPr>
          <a:xfrm>
            <a:off x="5152390" y="1840159"/>
            <a:ext cx="1231900" cy="1096206"/>
            <a:chOff x="8111" y="3051"/>
            <a:chExt cx="1940" cy="1553"/>
          </a:xfrm>
        </p:grpSpPr>
        <p:sp>
          <p:nvSpPr>
            <p:cNvPr id="60" name="圆角矩形 59"/>
            <p:cNvSpPr/>
            <p:nvPr/>
          </p:nvSpPr>
          <p:spPr>
            <a:xfrm>
              <a:off x="8111" y="3051"/>
              <a:ext cx="1940" cy="1553"/>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wrap="none" tIns="17780" bIns="36195" rtlCol="0" anchor="t" anchorCtr="0"/>
            <a:lstStyle/>
            <a:p>
              <a:pPr algn="ctr" defTabSz="457200"/>
              <a:r>
                <a:rPr lang="zh-CN" altLang="en-US" sz="1000" b="1" dirty="0" smtClean="0">
                  <a:solidFill>
                    <a:prstClr val="white"/>
                  </a:solidFill>
                  <a:latin typeface="微软雅黑" panose="020B0503020204020204" pitchFamily="34" charset="-122"/>
                  <a:ea typeface="微软雅黑" panose="020B0503020204020204" pitchFamily="34" charset="-122"/>
                </a:rPr>
                <a:t>系统管理</a:t>
              </a:r>
              <a:r>
                <a:rPr lang="en-US" altLang="zh-CN" sz="1000" b="1" dirty="0" smtClean="0">
                  <a:solidFill>
                    <a:prstClr val="white"/>
                  </a:solidFill>
                  <a:latin typeface="微软雅黑" panose="020B0503020204020204" pitchFamily="34" charset="-122"/>
                  <a:ea typeface="微软雅黑" panose="020B0503020204020204" pitchFamily="34" charset="-122"/>
                </a:rPr>
                <a:t> </a:t>
              </a:r>
              <a:endParaRPr lang="en-US" altLang="zh-CN" sz="1000" b="1" dirty="0" smtClean="0">
                <a:solidFill>
                  <a:prstClr val="white"/>
                </a:solidFill>
                <a:latin typeface="微软雅黑" panose="020B0503020204020204" pitchFamily="34" charset="-122"/>
                <a:ea typeface="微软雅黑" panose="020B0503020204020204" pitchFamily="34" charset="-122"/>
              </a:endParaRPr>
            </a:p>
          </p:txBody>
        </p:sp>
        <p:sp>
          <p:nvSpPr>
            <p:cNvPr id="93" name="圆角矩形 92"/>
            <p:cNvSpPr/>
            <p:nvPr/>
          </p:nvSpPr>
          <p:spPr>
            <a:xfrm>
              <a:off x="8359" y="3764"/>
              <a:ext cx="1457" cy="291"/>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buFontTx/>
                <a:buNone/>
              </a:pPr>
              <a:r>
                <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rPr>
                <a:t>Confcenter</a:t>
              </a:r>
              <a:endPar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7" name="圆角矩形 6"/>
            <p:cNvSpPr/>
            <p:nvPr/>
          </p:nvSpPr>
          <p:spPr>
            <a:xfrm>
              <a:off x="8359" y="3442"/>
              <a:ext cx="1457" cy="255"/>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vertOverflow="overflow" horzOverflow="overflow" vert="horz" wrap="square" numCol="1" spcCol="0" rtlCol="0" fromWordArt="0" anchor="ctr" anchorCtr="0" forceAA="0" compatLnSpc="1">
              <a:noAutofit/>
            </a:bodyPr>
            <a:p>
              <a:pPr algn="ctr" defTabSz="457200"/>
              <a:r>
                <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rPr>
                <a:t>OKI</a:t>
              </a:r>
              <a:endPar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endParaRPr>
            </a:p>
          </p:txBody>
        </p:sp>
        <p:sp>
          <p:nvSpPr>
            <p:cNvPr id="22" name="圆角矩形 21"/>
            <p:cNvSpPr/>
            <p:nvPr/>
          </p:nvSpPr>
          <p:spPr>
            <a:xfrm>
              <a:off x="8359" y="4121"/>
              <a:ext cx="1457" cy="291"/>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FontTx/>
              </a:pPr>
              <a:r>
                <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rPr>
                <a:t>CLAMP</a:t>
              </a:r>
              <a:endPar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endParaRPr>
            </a:p>
          </p:txBody>
        </p:sp>
      </p:grpSp>
      <p:sp>
        <p:nvSpPr>
          <p:cNvPr id="2" name="圆角矩形 1"/>
          <p:cNvSpPr/>
          <p:nvPr/>
        </p:nvSpPr>
        <p:spPr>
          <a:xfrm>
            <a:off x="4507230" y="2437765"/>
            <a:ext cx="475615" cy="160020"/>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lIns="36195" rIns="36195" rtlCol="0" anchor="ctr"/>
          <a:lstStyle/>
          <a:p>
            <a:pPr algn="ctr" defTabSz="457200">
              <a:buFont typeface="Arial" panose="020B0604020202020204" pitchFamily="34" charset="0"/>
              <a:buNone/>
            </a:pPr>
            <a:r>
              <a:rPr lang="zh-CN" altLang="en-US" sz="600" b="1" dirty="0" smtClean="0">
                <a:solidFill>
                  <a:srgbClr val="1F497D"/>
                </a:solidFill>
                <a:latin typeface="微软雅黑" panose="020B0503020204020204" pitchFamily="34" charset="-122"/>
                <a:ea typeface="微软雅黑" panose="020B0503020204020204" pitchFamily="34" charset="-122"/>
              </a:rPr>
              <a:t>配置</a:t>
            </a:r>
            <a:r>
              <a:rPr lang="en-US" altLang="zh-CN" sz="600" b="1" dirty="0" smtClean="0">
                <a:solidFill>
                  <a:srgbClr val="1F497D"/>
                </a:solidFill>
                <a:latin typeface="微软雅黑" panose="020B0503020204020204" pitchFamily="34" charset="-122"/>
                <a:ea typeface="微软雅黑" panose="020B0503020204020204" pitchFamily="34" charset="-122"/>
              </a:rPr>
              <a:t>/</a:t>
            </a:r>
            <a:r>
              <a:rPr lang="zh-CN" altLang="en-US" sz="600" b="1" dirty="0" smtClean="0">
                <a:solidFill>
                  <a:srgbClr val="1F497D"/>
                </a:solidFill>
                <a:latin typeface="微软雅黑" panose="020B0503020204020204" pitchFamily="34" charset="-122"/>
                <a:ea typeface="微软雅黑" panose="020B0503020204020204" pitchFamily="34" charset="-122"/>
              </a:rPr>
              <a:t>部署</a:t>
            </a:r>
            <a:endParaRPr lang="zh-CN" altLang="en-US" sz="600" b="1" dirty="0" smtClean="0">
              <a:solidFill>
                <a:srgbClr val="1F497D"/>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5152390" y="3045460"/>
            <a:ext cx="1231900" cy="1487170"/>
            <a:chOff x="8114" y="4275"/>
            <a:chExt cx="1940" cy="3083"/>
          </a:xfrm>
        </p:grpSpPr>
        <p:grpSp>
          <p:nvGrpSpPr>
            <p:cNvPr id="8" name="组合 7"/>
            <p:cNvGrpSpPr/>
            <p:nvPr/>
          </p:nvGrpSpPr>
          <p:grpSpPr>
            <a:xfrm>
              <a:off x="8114" y="4275"/>
              <a:ext cx="1940" cy="3083"/>
              <a:chOff x="8114" y="4443"/>
              <a:chExt cx="1940" cy="3083"/>
            </a:xfrm>
          </p:grpSpPr>
          <p:sp>
            <p:nvSpPr>
              <p:cNvPr id="23" name="圆角矩形 22"/>
              <p:cNvSpPr/>
              <p:nvPr/>
            </p:nvSpPr>
            <p:spPr>
              <a:xfrm>
                <a:off x="8114" y="4443"/>
                <a:ext cx="1940" cy="3083"/>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wrap="none" tIns="36195" rtlCol="0" anchor="t" anchorCtr="0"/>
              <a:p>
                <a:pPr algn="ctr" defTabSz="457200"/>
                <a:r>
                  <a:rPr lang="en-US" altLang="zh-CN" sz="1000" b="1" dirty="0" smtClean="0">
                    <a:solidFill>
                      <a:prstClr val="white"/>
                    </a:solidFill>
                    <a:latin typeface="微软雅黑" panose="020B0503020204020204" pitchFamily="34" charset="-122"/>
                    <a:ea typeface="微软雅黑" panose="020B0503020204020204" pitchFamily="34" charset="-122"/>
                  </a:rPr>
                  <a:t>服务监控</a:t>
                </a:r>
                <a:endParaRPr lang="zh-CN" altLang="en-US" sz="1000" b="1" dirty="0" smtClean="0">
                  <a:solidFill>
                    <a:prstClr val="white"/>
                  </a:solidFill>
                  <a:latin typeface="微软雅黑" panose="020B0503020204020204" pitchFamily="34" charset="-122"/>
                  <a:ea typeface="微软雅黑" panose="020B0503020204020204" pitchFamily="34" charset="-122"/>
                </a:endParaRPr>
              </a:p>
            </p:txBody>
          </p:sp>
          <p:sp>
            <p:nvSpPr>
              <p:cNvPr id="26" name="圆角矩形 25"/>
              <p:cNvSpPr/>
              <p:nvPr/>
            </p:nvSpPr>
            <p:spPr>
              <a:xfrm>
                <a:off x="8338" y="6746"/>
                <a:ext cx="1458" cy="515"/>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wrap="none" rtlCol="0" anchor="ctr"/>
              <a:p>
                <a:pPr algn="ctr" defTabSz="457200">
                  <a:buFont typeface="Arial" panose="020B0604020202020204" pitchFamily="34" charset="0"/>
                  <a:buNone/>
                </a:pPr>
                <a:r>
                  <a:rPr lang="en-US" sz="800" b="1" dirty="0" err="1" smtClean="0">
                    <a:solidFill>
                      <a:prstClr val="black">
                        <a:lumMod val="95000"/>
                        <a:lumOff val="5000"/>
                      </a:prstClr>
                    </a:solidFill>
                    <a:latin typeface="微软雅黑" panose="020B0503020204020204" pitchFamily="34" charset="-122"/>
                    <a:ea typeface="微软雅黑" panose="020B0503020204020204" pitchFamily="34" charset="-122"/>
                    <a:sym typeface="+mn-ea"/>
                  </a:rPr>
                  <a:t>SmartSight</a:t>
                </a:r>
                <a:endPar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endParaRPr>
              </a:p>
            </p:txBody>
          </p:sp>
        </p:grpSp>
        <p:sp>
          <p:nvSpPr>
            <p:cNvPr id="28" name="圆角矩形 27"/>
            <p:cNvSpPr/>
            <p:nvPr/>
          </p:nvSpPr>
          <p:spPr>
            <a:xfrm>
              <a:off x="8338" y="5826"/>
              <a:ext cx="1457" cy="457"/>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vertOverflow="overflow" horzOverflow="overflow" vert="horz" wrap="none" numCol="1" spcCol="0" rtlCol="0" fromWordArt="0" anchor="ctr" anchorCtr="0" forceAA="0" compatLnSpc="1">
              <a:noAutofit/>
            </a:bodyPr>
            <a:p>
              <a:pPr lvl="0" algn="ctr" defTabSz="457200"/>
              <a:r>
                <a:rPr lang="en-US" sz="800" b="1" dirty="0" err="1" smtClean="0">
                  <a:solidFill>
                    <a:prstClr val="black">
                      <a:lumMod val="95000"/>
                      <a:lumOff val="5000"/>
                    </a:prstClr>
                  </a:solidFill>
                  <a:latin typeface="微软雅黑" panose="020B0503020204020204" pitchFamily="34" charset="-122"/>
                  <a:ea typeface="微软雅黑" panose="020B0503020204020204" pitchFamily="34" charset="-122"/>
                  <a:sym typeface="+mn-ea"/>
                </a:rPr>
                <a:t>Monitor</a:t>
              </a:r>
              <a:endParaRPr lang="en-US" sz="800" b="1" dirty="0" err="1" smtClean="0">
                <a:solidFill>
                  <a:prstClr val="black">
                    <a:lumMod val="95000"/>
                    <a:lumOff val="5000"/>
                  </a:prstClr>
                </a:solidFill>
                <a:latin typeface="微软雅黑" panose="020B0503020204020204" pitchFamily="34" charset="-122"/>
                <a:ea typeface="微软雅黑" panose="020B0503020204020204" pitchFamily="34" charset="-122"/>
                <a:sym typeface="+mn-ea"/>
              </a:endParaRPr>
            </a:p>
          </p:txBody>
        </p:sp>
      </p:grpSp>
      <p:sp>
        <p:nvSpPr>
          <p:cNvPr id="19" name="圆角矩形 18"/>
          <p:cNvSpPr/>
          <p:nvPr/>
        </p:nvSpPr>
        <p:spPr>
          <a:xfrm>
            <a:off x="1827530" y="2085975"/>
            <a:ext cx="624840" cy="160020"/>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vertOverflow="overflow" horzOverflow="overflow" vert="horz" wrap="square" numCol="1" spcCol="0" rtlCol="0" fromWordArt="0" anchor="ctr" anchorCtr="0" forceAA="0" compatLnSpc="1">
            <a:noAutofit/>
          </a:bodyPr>
          <a:p>
            <a:pPr algn="ctr" defTabSz="457200">
              <a:buFont typeface="Arial" panose="020B0604020202020204" pitchFamily="34" charset="0"/>
              <a:buNone/>
            </a:pPr>
            <a:r>
              <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rPr>
              <a:t>Consul</a:t>
            </a:r>
            <a:endPar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endParaRPr>
          </a:p>
        </p:txBody>
      </p:sp>
      <p:sp>
        <p:nvSpPr>
          <p:cNvPr id="35" name="圆角矩形 34"/>
          <p:cNvSpPr/>
          <p:nvPr/>
        </p:nvSpPr>
        <p:spPr>
          <a:xfrm>
            <a:off x="2947035" y="3514090"/>
            <a:ext cx="561340" cy="126365"/>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vertOverflow="overflow" horzOverflow="overflow" vert="horz" wrap="square" numCol="1" spcCol="0" rtlCol="0" fromWordArt="0" anchor="ctr" anchorCtr="0" forceAA="0" compatLnSpc="1">
            <a:noAutofit/>
          </a:bodyPr>
          <a:p>
            <a:pPr algn="ctr" defTabSz="457200">
              <a:buFontTx/>
              <a:buNone/>
            </a:pPr>
            <a:r>
              <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rPr>
              <a:t>sidecar</a:t>
            </a:r>
            <a:endPar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endParaRPr>
          </a:p>
        </p:txBody>
      </p:sp>
      <p:sp>
        <p:nvSpPr>
          <p:cNvPr id="39" name="圆角矩形 38"/>
          <p:cNvSpPr/>
          <p:nvPr/>
        </p:nvSpPr>
        <p:spPr>
          <a:xfrm>
            <a:off x="1619250" y="3532505"/>
            <a:ext cx="597535" cy="107950"/>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vertOverflow="overflow" horzOverflow="overflow" vert="horz" wrap="square" numCol="1" spcCol="0" rtlCol="0" fromWordArt="0" anchor="ctr" anchorCtr="0" forceAA="0" compatLnSpc="1">
            <a:noAutofit/>
          </a:bodyPr>
          <a:p>
            <a:pPr algn="ctr" defTabSz="457200">
              <a:buFontTx/>
              <a:buNone/>
            </a:pPr>
            <a:r>
              <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rPr>
              <a:t>sidercar</a:t>
            </a:r>
            <a:endParaRPr lang="en-US" altLang="zh-CN" sz="800" b="1" dirty="0" smtClean="0">
              <a:solidFill>
                <a:prstClr val="black">
                  <a:lumMod val="95000"/>
                  <a:lumOff val="5000"/>
                </a:prstClr>
              </a:solidFill>
              <a:latin typeface="微软雅黑" panose="020B0503020204020204" pitchFamily="34" charset="-122"/>
              <a:ea typeface="微软雅黑" panose="020B0503020204020204" pitchFamily="34" charset="-122"/>
              <a:sym typeface="+mn-ea"/>
            </a:endParaRPr>
          </a:p>
        </p:txBody>
      </p:sp>
      <p:cxnSp>
        <p:nvCxnSpPr>
          <p:cNvPr id="42" name="直接箭头连接符 41"/>
          <p:cNvCxnSpPr>
            <a:stCxn id="39" idx="3"/>
            <a:endCxn id="35" idx="1"/>
          </p:cNvCxnSpPr>
          <p:nvPr/>
        </p:nvCxnSpPr>
        <p:spPr>
          <a:xfrm flipV="1">
            <a:off x="2216785" y="3577590"/>
            <a:ext cx="730250" cy="8890"/>
          </a:xfrm>
          <a:prstGeom prst="straightConnector1">
            <a:avLst/>
          </a:prstGeom>
          <a:ln w="12700">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4" name="文本框 2"/>
          <p:cNvSpPr txBox="1"/>
          <p:nvPr/>
        </p:nvSpPr>
        <p:spPr>
          <a:xfrm>
            <a:off x="2312348" y="3419743"/>
            <a:ext cx="593090" cy="157480"/>
          </a:xfrm>
          <a:prstGeom prst="rect">
            <a:avLst/>
          </a:prstGeom>
        </p:spPr>
        <p:txBody>
          <a:bodyPr vert="horz" wrap="none" lIns="0" tIns="0" rIns="0" bIns="0" rtlCol="0" anchor="t">
            <a:noAutofit/>
          </a:bodyPr>
          <a:p>
            <a:pPr algn="ctr" defTabSz="456565"/>
            <a:r>
              <a:rPr kumimoji="1" lang="en-US" altLang="zh-CN" sz="800" dirty="0" smtClean="0">
                <a:solidFill>
                  <a:prstClr val="black"/>
                </a:solidFill>
                <a:latin typeface="微软雅黑" panose="020B0503020204020204" pitchFamily="34" charset="-122"/>
                <a:ea typeface="微软雅黑" panose="020B0503020204020204" pitchFamily="34" charset="-122"/>
              </a:rPr>
              <a:t>grpc</a:t>
            </a:r>
            <a:endParaRPr kumimoji="1" lang="en-US" altLang="zh-CN" sz="800" dirty="0" smtClean="0">
              <a:solidFill>
                <a:prstClr val="black"/>
              </a:solidFill>
              <a:latin typeface="微软雅黑" panose="020B0503020204020204" pitchFamily="34" charset="-122"/>
              <a:ea typeface="微软雅黑" panose="020B0503020204020204" pitchFamily="34" charset="-122"/>
            </a:endParaRPr>
          </a:p>
        </p:txBody>
      </p:sp>
      <p:cxnSp>
        <p:nvCxnSpPr>
          <p:cNvPr id="45" name="肘形连接符 44"/>
          <p:cNvCxnSpPr>
            <a:stCxn id="46" idx="1"/>
            <a:endCxn id="35" idx="3"/>
          </p:cNvCxnSpPr>
          <p:nvPr/>
        </p:nvCxnSpPr>
        <p:spPr>
          <a:xfrm rot="10800000" flipV="1">
            <a:off x="3508375" y="3569970"/>
            <a:ext cx="1790700" cy="6985"/>
          </a:xfrm>
          <a:prstGeom prst="bentConnector3">
            <a:avLst>
              <a:gd name="adj1" fmla="val 50000"/>
            </a:avLst>
          </a:prstGeom>
          <a:ln w="9525">
            <a:tailEnd type="arrow"/>
          </a:ln>
        </p:spPr>
        <p:style>
          <a:lnRef idx="2">
            <a:schemeClr val="accent1"/>
          </a:lnRef>
          <a:fillRef idx="0">
            <a:schemeClr val="accent1"/>
          </a:fillRef>
          <a:effectRef idx="1">
            <a:schemeClr val="accent1"/>
          </a:effectRef>
          <a:fontRef idx="minor">
            <a:schemeClr val="tx1"/>
          </a:fontRef>
        </p:style>
      </p:cxnSp>
      <p:sp>
        <p:nvSpPr>
          <p:cNvPr id="46" name="圆角矩形 45"/>
          <p:cNvSpPr/>
          <p:nvPr/>
        </p:nvSpPr>
        <p:spPr>
          <a:xfrm>
            <a:off x="5299075" y="3460253"/>
            <a:ext cx="925195" cy="220447"/>
          </a:xfrm>
          <a:prstGeom prst="roundRect">
            <a:avLst/>
          </a:prstGeom>
          <a:solidFill>
            <a:srgbClr val="FF00FF"/>
          </a:solidFill>
        </p:spPr>
        <p:style>
          <a:lnRef idx="1">
            <a:schemeClr val="accent1"/>
          </a:lnRef>
          <a:fillRef idx="3">
            <a:schemeClr val="accent1"/>
          </a:fillRef>
          <a:effectRef idx="2">
            <a:schemeClr val="accent1"/>
          </a:effectRef>
          <a:fontRef idx="minor">
            <a:schemeClr val="lt1"/>
          </a:fontRef>
        </p:style>
        <p:txBody>
          <a:bodyPr vertOverflow="overflow" horzOverflow="overflow" vert="horz" wrap="none" numCol="1" spcCol="0" rtlCol="0" fromWordArt="0" anchor="ctr" anchorCtr="0" forceAA="0" compatLnSpc="1">
            <a:noAutofit/>
          </a:bodyPr>
          <a:p>
            <a:pPr lvl="0" algn="ctr" defTabSz="457200"/>
            <a:r>
              <a:rPr lang="en-US" sz="800" b="1" dirty="0" err="1" smtClean="0">
                <a:solidFill>
                  <a:prstClr val="black">
                    <a:lumMod val="95000"/>
                    <a:lumOff val="5000"/>
                  </a:prstClr>
                </a:solidFill>
                <a:latin typeface="微软雅黑" panose="020B0503020204020204" pitchFamily="34" charset="-122"/>
                <a:ea typeface="微软雅黑" panose="020B0503020204020204" pitchFamily="34" charset="-122"/>
                <a:sym typeface="+mn-ea"/>
              </a:rPr>
              <a:t>Istio controller</a:t>
            </a:r>
            <a:endParaRPr lang="en-US" sz="800" b="1" dirty="0" err="1" smtClean="0">
              <a:solidFill>
                <a:prstClr val="black">
                  <a:lumMod val="95000"/>
                  <a:lumOff val="5000"/>
                </a:prstClr>
              </a:solidFill>
              <a:latin typeface="微软雅黑" panose="020B0503020204020204" pitchFamily="34" charset="-122"/>
              <a:ea typeface="微软雅黑" panose="020B0503020204020204" pitchFamily="34"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ZTE-机密-4X3">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1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1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2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2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正文">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5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5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封底">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6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6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blank">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1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1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正文">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3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3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正文">
  <a:themeElements>
    <a:clrScheme name="5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5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themeOverride>
</file>

<file path=ppt/theme/themeOverride2.xml><?xml version="1.0" encoding="utf-8"?>
<a:themeOverride xmlns:a="http://schemas.openxmlformats.org/drawingml/2006/main">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ZTE-机密-4X3</Template>
  <TotalTime>0</TotalTime>
  <Words>2665</Words>
  <Application>WPS 演示</Application>
  <PresentationFormat>全屏显示(16:9)</PresentationFormat>
  <Paragraphs>436</Paragraphs>
  <Slides>15</Slides>
  <Notes>0</Notes>
  <HiddenSlides>0</HiddenSlides>
  <MMClips>0</MMClips>
  <ScaleCrop>false</ScaleCrop>
  <HeadingPairs>
    <vt:vector size="6" baseType="variant">
      <vt:variant>
        <vt:lpstr>已用的字体</vt:lpstr>
      </vt:variant>
      <vt:variant>
        <vt:i4>15</vt:i4>
      </vt:variant>
      <vt:variant>
        <vt:lpstr>主题</vt:lpstr>
      </vt:variant>
      <vt:variant>
        <vt:i4>7</vt:i4>
      </vt:variant>
      <vt:variant>
        <vt:lpstr>幻灯片标题</vt:lpstr>
      </vt:variant>
      <vt:variant>
        <vt:i4>15</vt:i4>
      </vt:variant>
    </vt:vector>
  </HeadingPairs>
  <TitlesOfParts>
    <vt:vector size="37" baseType="lpstr">
      <vt:lpstr>Arial</vt:lpstr>
      <vt:lpstr>宋体</vt:lpstr>
      <vt:lpstr>Wingdings</vt:lpstr>
      <vt:lpstr>Calibri</vt:lpstr>
      <vt:lpstr>Heiti SC Light</vt:lpstr>
      <vt:lpstr>Times</vt:lpstr>
      <vt:lpstr>微软雅黑</vt:lpstr>
      <vt:lpstr>Calibri</vt:lpstr>
      <vt:lpstr>MS PGothic</vt:lpstr>
      <vt:lpstr>Times New Roman</vt:lpstr>
      <vt:lpstr>黑体</vt:lpstr>
      <vt:lpstr>Times</vt:lpstr>
      <vt:lpstr>Arial</vt:lpstr>
      <vt:lpstr>Helvetica Light</vt:lpstr>
      <vt:lpstr>Arial Unicode MS</vt:lpstr>
      <vt:lpstr>ZTE-机密-4X3</vt:lpstr>
      <vt:lpstr>目录</vt:lpstr>
      <vt:lpstr>正文</vt:lpstr>
      <vt:lpstr>封底</vt:lpstr>
      <vt:lpstr>blank</vt:lpstr>
      <vt:lpstr>1_正文</vt:lpstr>
      <vt:lpstr>2_正文</vt:lpstr>
      <vt:lpstr>PowerPoint 演示文稿</vt:lpstr>
      <vt:lpstr>目 录</vt:lpstr>
      <vt:lpstr>微服务的背景</vt:lpstr>
      <vt:lpstr>微服务的运行视图</vt:lpstr>
      <vt:lpstr>微服务架构的组成要素</vt:lpstr>
      <vt:lpstr>微服务架构关注点</vt:lpstr>
      <vt:lpstr>目 录</vt:lpstr>
      <vt:lpstr>未来DexCloud发展成为ICT PaaS平台上的优秀应用框架 </vt:lpstr>
      <vt:lpstr>DexCloud架构</vt:lpstr>
      <vt:lpstr>DexCloud-MSB:微服务总线</vt:lpstr>
      <vt:lpstr>ZENAP微服务架构</vt:lpstr>
      <vt:lpstr>DexCloud-ADF:微服务框架</vt:lpstr>
      <vt:lpstr>DexCloud-MCC:微服务管控中心</vt:lpstr>
      <vt:lpstr>PowerPoint 演示文稿</vt:lpstr>
      <vt:lpstr>谢谢！</vt:lpstr>
    </vt:vector>
  </TitlesOfParts>
  <Company>zte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10071214</dc:creator>
  <cp:lastModifiedBy>胡锐</cp:lastModifiedBy>
  <cp:revision>45</cp:revision>
  <dcterms:created xsi:type="dcterms:W3CDTF">2015-08-10T08:42:00Z</dcterms:created>
  <dcterms:modified xsi:type="dcterms:W3CDTF">2017-11-21T08:45:02Z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2052-10.8.0.6308</vt:lpwstr>
  </property>
</Properties>
</file>