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7"/>
    <p:restoredTop sz="94660"/>
  </p:normalViewPr>
  <p:slideViewPr>
    <p:cSldViewPr snapToGrid="0">
      <p:cViewPr varScale="1">
        <p:scale>
          <a:sx n="84" d="100"/>
          <a:sy n="84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1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DC2244C-DE48-91E5-0F00-F4E5A883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89" r="2" b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F73DC-D485-1A37-61E0-E4442F25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479" y="2436586"/>
            <a:ext cx="8321040" cy="1317493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/>
              <a:t>SoftDes Midterm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Spotify Hit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E345-1B38-4407-6C25-EC48DA60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/>
              <a:t>Sparsh Gupta and Sohum Kothavade</a:t>
            </a:r>
          </a:p>
          <a:p>
            <a:pPr algn="ctr">
              <a:lnSpc>
                <a:spcPct val="120000"/>
              </a:lnSpc>
            </a:pPr>
            <a:r>
              <a:rPr lang="en-US" sz="2000" dirty="0"/>
              <a:t>Team Blueberries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59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5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1E362D"/>
      </a:dk2>
      <a:lt2>
        <a:srgbClr val="E8E4E2"/>
      </a:lt2>
      <a:accent1>
        <a:srgbClr val="17A3D5"/>
      </a:accent1>
      <a:accent2>
        <a:srgbClr val="20B59D"/>
      </a:accent2>
      <a:accent3>
        <a:srgbClr val="2966E7"/>
      </a:accent3>
      <a:accent4>
        <a:srgbClr val="D54917"/>
      </a:accent4>
      <a:accent5>
        <a:srgbClr val="CE9825"/>
      </a:accent5>
      <a:accent6>
        <a:srgbClr val="9BA912"/>
      </a:accent6>
      <a:hlink>
        <a:srgbClr val="BF60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SoftDes Midterm Project  Spotify Hit Songs</vt:lpstr>
      <vt:lpstr>Introduction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SoftDes Midterm Project  Spotify Hit Songs</dc:title>
  <dc:creator>Sparsh Gupta</dc:creator>
  <cp:lastModifiedBy>Sparsh Gupta</cp:lastModifiedBy>
  <cp:revision>1</cp:revision>
  <dcterms:created xsi:type="dcterms:W3CDTF">2023-03-28T18:13:16Z</dcterms:created>
  <dcterms:modified xsi:type="dcterms:W3CDTF">2023-03-28T18:29:30Z</dcterms:modified>
</cp:coreProperties>
</file>