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1" autoAdjust="0"/>
  </p:normalViewPr>
  <p:slideViewPr>
    <p:cSldViewPr snapToGrid="0">
      <p:cViewPr varScale="1">
        <p:scale>
          <a:sx n="120" d="100"/>
          <a:sy n="120" d="100"/>
        </p:scale>
        <p:origin x="13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455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70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4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759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6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2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17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9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77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66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15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56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-1" y="0"/>
            <a:ext cx="9143999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You call arrows to fall short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Because the snow is at our feet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When embraces subside, and the lilies have died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It comes down to her tears on a sheet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But it's alright because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You cause lanterns to light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And force demons disperse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And if Lucifer may fear the swift drying of tears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Then, for evil, you could not be worse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But I see you now, I see you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Release me now, </a:t>
            </a:r>
            <a:r>
              <a:rPr lang="en-US" altLang="fr-FR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kinda</a:t>
            </a: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 like dreams do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I see you now, was hard to see you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Just don't forget to sing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Remember everything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-1" y="0"/>
            <a:ext cx="9143999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You're </a:t>
            </a: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the only little girl I know who'd bring a kite in the snow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Said, "you just </a:t>
            </a:r>
            <a:r>
              <a:rPr lang="en-US" altLang="fr-FR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gonna</a:t>
            </a: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 hold it up?"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You said, "Nah, I'm </a:t>
            </a:r>
            <a:r>
              <a:rPr lang="en-US" altLang="fr-FR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gonna</a:t>
            </a: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 let it go"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When your heart hurts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Days like today are the antidote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If you think just maybe it's her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Then promise me, young man, you're </a:t>
            </a:r>
            <a:r>
              <a:rPr lang="en-US" altLang="fr-FR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gonna</a:t>
            </a: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 let her know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You won't go lonely, yeah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You won't go lonely, yeah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You won't go lonely, yeah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You won't go lonely, yeah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You won't go lonely, yeah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It'll all be better in the morning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 err="1">
                <a:solidFill>
                  <a:schemeClr val="bg1"/>
                </a:solidFill>
                <a:latin typeface="Arial" panose="020B0604020202020204" pitchFamily="34" charset="0"/>
              </a:rPr>
              <a:t>'Cause</a:t>
            </a: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 while you sleep I'll build a wall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But pick a weapon up or something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We're 'bout to have ourselves a brawl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In dead of night, one window open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He heard her singing down the hall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Singing 'bout him, least he was hoping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600" b="1" dirty="0">
                <a:solidFill>
                  <a:schemeClr val="bg1"/>
                </a:solidFill>
                <a:latin typeface="Arial" panose="020B0604020202020204" pitchFamily="34" charset="0"/>
              </a:rPr>
              <a:t>She left her listener enthralled </a:t>
            </a:r>
            <a:endParaRPr kumimoji="0" lang="en-US" alt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250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Laboratoire National de Santé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Olinger</dc:creator>
  <cp:lastModifiedBy>Christophe Olinger</cp:lastModifiedBy>
  <cp:revision>4</cp:revision>
  <dcterms:created xsi:type="dcterms:W3CDTF">2025-07-18T11:16:55Z</dcterms:created>
  <dcterms:modified xsi:type="dcterms:W3CDTF">2025-07-18T11:28:04Z</dcterms:modified>
</cp:coreProperties>
</file>