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1" autoAdjust="0"/>
  </p:normalViewPr>
  <p:slideViewPr>
    <p:cSldViewPr snapToGrid="0">
      <p:cViewPr varScale="1">
        <p:scale>
          <a:sx n="114" d="100"/>
          <a:sy n="114" d="100"/>
        </p:scale>
        <p:origin x="222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5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5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6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2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7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5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[verse]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If I was to talk about the words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They would hurt, they would hurt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So if you were to ask about the pain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I would lie, I would lie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To fix my mind, I need 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[pre-chorus]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it′s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' out, it′s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' out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[chorus]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know that I can't live without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this world will keep turning if you do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[verse]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 could catch a spaceship to the moon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we′d crash, it wouldn′t last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Because the world is just a figment of the fools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A blank stare, they don't care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So say your prayers, you′re almost there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[pre-chorus]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it's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′ out, it's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′ out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[chorus]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know that I can't live without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this world will keep turning if you do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[outro]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don't know what I′ll turn out to be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you′ll own every moment, believe 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  <a:endParaRPr kumimoji="0" lang="en-US" altLang="fr-F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Laboratoire National de Santé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Olinger</dc:creator>
  <cp:lastModifiedBy>Christophe Olinger</cp:lastModifiedBy>
  <cp:revision>5</cp:revision>
  <dcterms:created xsi:type="dcterms:W3CDTF">2025-07-18T11:16:55Z</dcterms:created>
  <dcterms:modified xsi:type="dcterms:W3CDTF">2025-07-18T17:50:57Z</dcterms:modified>
</cp:coreProperties>
</file>