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531" autoAdjust="0"/>
  </p:normalViewPr>
  <p:slideViewPr>
    <p:cSldViewPr snapToGrid="0">
      <p:cViewPr varScale="1">
        <p:scale>
          <a:sx n="114" d="100"/>
          <a:sy n="114" d="100"/>
        </p:scale>
        <p:origin x="222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21.07.2025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34553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21.07.2025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0701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21.07.2025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647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21.07.2025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759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21.07.2025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1264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21.07.2025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49279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21.07.2025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6179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21.07.2025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695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21.07.2025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62776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21.07.2025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7666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C561D-1F07-4328-AAF9-3DA110110DCF}" type="datetimeFigureOut">
              <a:rPr lang="fr-CH" smtClean="0"/>
              <a:t>21.07.2025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152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C561D-1F07-4328-AAF9-3DA110110DCF}" type="datetimeFigureOut">
              <a:rPr lang="fr-CH" smtClean="0"/>
              <a:t>21.07.2025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69239-9EA2-4D2A-B540-0C42D502CA0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95568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 flipH="1">
            <a:off x="-1" y="0"/>
            <a:ext cx="9143999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norm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fr-FR" sz="2000" b="1" dirty="0">
                <a:solidFill>
                  <a:schemeClr val="bg1"/>
                </a:solidFill>
                <a:latin typeface="Arial" panose="020B0604020202020204" pitchFamily="34" charset="0"/>
              </a:rPr>
              <a:t>Prequel text</a:t>
            </a:r>
          </a:p>
        </p:txBody>
      </p:sp>
    </p:spTree>
    <p:extLst>
      <p:ext uri="{BB962C8B-B14F-4D97-AF65-F5344CB8AC3E}">
        <p14:creationId xmlns:p14="http://schemas.microsoft.com/office/powerpoint/2010/main" val="262546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Laboratoire National de Santé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 Olinger</dc:creator>
  <cp:lastModifiedBy>Christophe Olinger</cp:lastModifiedBy>
  <cp:revision>6</cp:revision>
  <dcterms:created xsi:type="dcterms:W3CDTF">2025-07-18T11:16:55Z</dcterms:created>
  <dcterms:modified xsi:type="dcterms:W3CDTF">2025-07-21T17:37:41Z</dcterms:modified>
</cp:coreProperties>
</file>