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1" autoAdjust="0"/>
  </p:normalViewPr>
  <p:slideViewPr>
    <p:cSldViewPr snapToGrid="0">
      <p:cViewPr varScale="1">
        <p:scale>
          <a:sx n="120" d="100"/>
          <a:sy n="120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455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70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647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759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264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92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179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695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277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766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152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556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-1" y="0"/>
            <a:ext cx="9143999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[Verse 1]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When you were here before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Couldn't look you in the eye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You're just like an angel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Your skin makes me cry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 float like a feather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 a beautiful world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wish I was special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You're so fuckin' special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[Chorus]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But I'm a creep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I'm a weirdo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the hell am I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doin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' here?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don't belong here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[Verse 2]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don't care if it hurts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wanna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have control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want a perfect body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want a perfect soul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want you to notice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When I'm not around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You're so fuckin' special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wish I was special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fr-FR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[Chorus]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But I'm a creep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I'm a weirdo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the hell am I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doin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' here?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don't belong here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Oh, oh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[Bridge]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She's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runnin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' out the door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She's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runnin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' out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She run, run, run, run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[Verse 3]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Whatever makes you happy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Whatever you want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You're so fuckin' special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wish I was special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[Chorus]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But I'm a creep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I'm a weirdo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the hell am I </a:t>
            </a:r>
            <a:r>
              <a:rPr kumimoji="0" lang="en-US" altLang="fr-FR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doin</a:t>
            </a: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' here?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don't belong here</a:t>
            </a:r>
            <a:b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fr-F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 don't belong here</a:t>
            </a:r>
          </a:p>
        </p:txBody>
      </p:sp>
    </p:spTree>
    <p:extLst>
      <p:ext uri="{BB962C8B-B14F-4D97-AF65-F5344CB8AC3E}">
        <p14:creationId xmlns:p14="http://schemas.microsoft.com/office/powerpoint/2010/main" val="26254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Laboratoire National de Santé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 Olinger</dc:creator>
  <cp:lastModifiedBy>Christophe Olinger</cp:lastModifiedBy>
  <cp:revision>2</cp:revision>
  <dcterms:created xsi:type="dcterms:W3CDTF">2025-07-18T11:16:55Z</dcterms:created>
  <dcterms:modified xsi:type="dcterms:W3CDTF">2025-07-18T11:22:01Z</dcterms:modified>
</cp:coreProperties>
</file>