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1" autoAdjust="0"/>
  </p:normalViewPr>
  <p:slideViewPr>
    <p:cSldViewPr snapToGrid="0">
      <p:cViewPr varScale="1">
        <p:scale>
          <a:sx n="120" d="100"/>
          <a:sy n="120" d="100"/>
        </p:scale>
        <p:origin x="13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455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70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64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759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6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2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179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695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277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766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15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561D-1F07-4328-AAF9-3DA110110DCF}" type="datetimeFigureOut">
              <a:rPr lang="fr-CH" smtClean="0"/>
              <a:t>18.07.2025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556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-1" y="0"/>
            <a:ext cx="9143999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[verse]</a:t>
            </a: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If I was to talk about the words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They would hurt, they would hurt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So if you were to ask about the pain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I would lie, I would lie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To fix my mind, I need </a:t>
            </a:r>
            <a:r>
              <a:rPr lang="en-US" altLang="fr-FR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time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[pre-chorus]</a:t>
            </a: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But it′s </a:t>
            </a:r>
            <a:r>
              <a:rPr lang="en-US" altLang="fr-FR" sz="1400" b="1" dirty="0" err="1">
                <a:solidFill>
                  <a:schemeClr val="bg1"/>
                </a:solidFill>
                <a:latin typeface="Arial" panose="020B0604020202020204" pitchFamily="34" charset="0"/>
              </a:rPr>
              <a:t>runnin</a:t>
            </a: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' out, it′s </a:t>
            </a:r>
            <a:r>
              <a:rPr lang="en-US" altLang="fr-FR" sz="1400" b="1" dirty="0" err="1">
                <a:solidFill>
                  <a:schemeClr val="bg1"/>
                </a:solidFill>
                <a:latin typeface="Arial" panose="020B0604020202020204" pitchFamily="34" charset="0"/>
              </a:rPr>
              <a:t>runnin</a:t>
            </a: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' out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[chorus]</a:t>
            </a: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Oh, I know that I can't live without you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But this world will keep turning if you do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 looking like a zombie?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me, want me, want me?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[verse]</a:t>
            </a: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 could catch a spaceship to the moon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But we′d crash, it wouldn′t last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Because the world is just a figment of the fools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A blank stare, they don't care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So say your prayers, you′re almost there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[pre-chorus]</a:t>
            </a: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But it's </a:t>
            </a:r>
            <a:r>
              <a:rPr lang="en-US" altLang="fr-FR" sz="1400" b="1" dirty="0" err="1">
                <a:solidFill>
                  <a:schemeClr val="bg1"/>
                </a:solidFill>
                <a:latin typeface="Arial" panose="020B0604020202020204" pitchFamily="34" charset="0"/>
              </a:rPr>
              <a:t>runnin</a:t>
            </a: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′ out, it's </a:t>
            </a:r>
            <a:r>
              <a:rPr lang="en-US" altLang="fr-FR" sz="1400" b="1" dirty="0" err="1">
                <a:solidFill>
                  <a:schemeClr val="bg1"/>
                </a:solidFill>
                <a:latin typeface="Arial" panose="020B0604020202020204" pitchFamily="34" charset="0"/>
              </a:rPr>
              <a:t>runnin</a:t>
            </a: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′ out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[chorus]</a:t>
            </a: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Oh, I know that I can't live without you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But this world will keep turning if you do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 looking like a zombie?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me, want me, want me?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 looking like a zombie?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me, want me, want me?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fr-FR" sz="1400" b="1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smtClean="0">
                <a:solidFill>
                  <a:schemeClr val="bg1"/>
                </a:solidFill>
                <a:latin typeface="Arial" panose="020B0604020202020204" pitchFamily="34" charset="0"/>
              </a:rPr>
              <a:t>[outro]</a:t>
            </a:r>
            <a:endParaRPr lang="en-US" altLang="fr-FR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Oh, I don't know what I′ll turn out to be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But you′ll own every moment, believe 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 looking like a zombie?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1400" b="1" dirty="0">
                <a:solidFill>
                  <a:schemeClr val="bg1"/>
                </a:solidFill>
                <a:latin typeface="Arial" panose="020B0604020202020204" pitchFamily="34" charset="0"/>
              </a:rPr>
              <a:t>Would you even want me, want me, want me?</a:t>
            </a:r>
            <a:endParaRPr kumimoji="0" lang="en-US" altLang="fr-FR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6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265</Words>
  <Application>Microsoft Office PowerPoint</Application>
  <PresentationFormat>On-screen Show (4:3)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Laboratoire National de Santé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Olinger</dc:creator>
  <cp:lastModifiedBy>Christophe Olinger</cp:lastModifiedBy>
  <cp:revision>3</cp:revision>
  <dcterms:created xsi:type="dcterms:W3CDTF">2025-07-18T11:16:55Z</dcterms:created>
  <dcterms:modified xsi:type="dcterms:W3CDTF">2025-07-18T11:25:02Z</dcterms:modified>
</cp:coreProperties>
</file>