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>
        <p:scale>
          <a:sx n="66" d="100"/>
          <a:sy n="66" d="100"/>
        </p:scale>
        <p:origin x="1674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1CB0-429D-5FEF-4ED4-B1D6DF21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3ADBD00-78D6-1CC8-AC20-F605819C4B0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12A3188B-3212-DCB2-2BF6-AFFE255DC82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359573FA-EF38-3D98-9EE5-49B77F510C31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1AAEC-4724-DD55-F50E-A609902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6C2D2E-99F2-84A4-1049-C7AF7EA4514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86B6AC-8A4B-973D-9D24-A594279CD37F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282156E-4E05-AAE3-861D-C71E09AC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477810A-E0EE-C740-4743-609CAB5CAA27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05F2E-54DE-EFDF-C65D-B6AC2CF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A3395-F97B-D1A3-2221-23D3048A067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FE05051-A7DC-4CC5-B1CE-FAB57D375B90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Cabinet of Curiosities</a:t>
            </a:r>
          </a:p>
        </p:txBody>
      </p:sp>
    </p:spTree>
    <p:extLst>
      <p:ext uri="{BB962C8B-B14F-4D97-AF65-F5344CB8AC3E}">
        <p14:creationId xmlns:p14="http://schemas.microsoft.com/office/powerpoint/2010/main" val="377508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F6D6-AF94-D4A2-FF8E-073BED61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919E96-C455-6709-DEFC-16AEA56FFE1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C7069AF5-486E-8ADA-2192-E80B89DC320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Overlay">
            <a:extLst>
              <a:ext uri="{FF2B5EF4-FFF2-40B4-BE49-F238E27FC236}">
                <a16:creationId xmlns:a16="http://schemas.microsoft.com/office/drawing/2014/main" id="{D3F5EFF9-8A49-EDD3-601B-56DDC536A755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E2A48F-E19A-9959-C4C7-AD540337C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5F8E1-8406-525B-3935-76F355F2FCD1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CAB96-16E1-EC00-72BA-FB78C9746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99E0A-9E83-FF57-9C70-F236422451FC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55B421EB-3092-8007-2219-6A5CF4EE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4B8C92D-84CC-13BF-7100-BA5608D3657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86117B-2E41-770D-E36B-A6AEE513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B2B5F-A229-14E3-94CB-3A9AFF14A4A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FAE75E7-F624-D2D5-0BAD-2FA0C34F2E9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Tower of the Mechanist</a:t>
            </a:r>
          </a:p>
        </p:txBody>
      </p:sp>
    </p:spTree>
    <p:extLst>
      <p:ext uri="{BB962C8B-B14F-4D97-AF65-F5344CB8AC3E}">
        <p14:creationId xmlns:p14="http://schemas.microsoft.com/office/powerpoint/2010/main" val="35615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A2CF-F13E-B250-0983-D472D498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0259E6B-A426-4835-FB1B-EC0A441C2BC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95410E9-A932-62FA-556F-45CBD6B5EA2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64C0D333-FF62-0687-5D26-587843FA559E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4FB86-AD59-94C0-ECF9-75860FE0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D3D3C-44EA-EA59-76E4-FE827181B1E5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EBA41-E27E-1AAC-1664-F1BEE1E71C3B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3C6A3-E871-5814-9F19-389C391327CE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E961C-78CC-DF43-D9DE-F631E8BC2390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2BA463-6EEE-FCFF-3912-A1AC0D55215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3EA1DFE-E9A2-6940-4B3C-7FD6D74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E35D245B-8819-AFAE-2D22-E9A0EF57047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F5241-7200-1468-BF17-19560F36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4353-0606-E84F-E236-CB9545A73DD6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B3F9695F-1A35-F2CA-AA4C-77091B1E40B0}"/>
              </a:ext>
            </a:extLst>
          </p:cNvPr>
          <p:cNvSpPr txBox="1"/>
          <p:nvPr/>
        </p:nvSpPr>
        <p:spPr>
          <a:xfrm>
            <a:off x="1671298" y="1322233"/>
            <a:ext cx="24435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 of the Dead</a:t>
            </a:r>
          </a:p>
        </p:txBody>
      </p:sp>
    </p:spTree>
    <p:extLst>
      <p:ext uri="{BB962C8B-B14F-4D97-AF65-F5344CB8AC3E}">
        <p14:creationId xmlns:p14="http://schemas.microsoft.com/office/powerpoint/2010/main" val="16123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25260-AACC-BD26-2D9E-AA931FCF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C095A93-D334-B74F-07C9-760C5F6102F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3CA28CFB-E858-9D85-0D18-27ADCB678CD8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verlay">
            <a:extLst>
              <a:ext uri="{FF2B5EF4-FFF2-40B4-BE49-F238E27FC236}">
                <a16:creationId xmlns:a16="http://schemas.microsoft.com/office/drawing/2014/main" id="{23735B33-FFA4-130B-F2D5-768359C6AFF0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6E386-A232-5DED-F18E-AC585D8C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373CF-A8B4-1B17-C621-A321E7097829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E82FA-FDD1-D906-8925-4777D1C9345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D713F2F-7976-7E88-1F84-5221802F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47E6F99-F965-64F2-CA7D-B7485F17B27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159EDB-44C3-F959-044D-A80714E1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87C43-C373-82F0-6244-F4D73A8A3A0B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FE542B2-32B8-1D94-5C4C-1574534DCC0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Heritage Pavilion</a:t>
            </a:r>
          </a:p>
        </p:txBody>
      </p:sp>
    </p:spTree>
    <p:extLst>
      <p:ext uri="{BB962C8B-B14F-4D97-AF65-F5344CB8AC3E}">
        <p14:creationId xmlns:p14="http://schemas.microsoft.com/office/powerpoint/2010/main" val="37175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6C301-6834-2166-88BB-4EFA52F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E73592-5E3F-3D42-611E-1B0EF3B6332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B066A36-5C02-9652-D71B-5A663D19399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3C175816-503E-2F26-E23A-44F5FFE5F182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48938C-95DC-A94B-AC00-56B300E9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CC4CEB-E3C8-C969-4DB2-D05230A8986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3CE4A-F7EA-4851-0FBE-CD9CE475F455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29B031B-4CFB-F9C0-6C5C-CF49ACE2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D43B29A-3CB9-B8F9-134C-0AD7A2AC1DB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1EA0A4-B3D7-5E6E-4CDF-158FFF14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178341-CD6E-34D8-C678-EFB9818AD737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4BC7BCD-5319-CD12-64A3-601938F27750}"/>
              </a:ext>
            </a:extLst>
          </p:cNvPr>
          <p:cNvSpPr txBox="1"/>
          <p:nvPr/>
        </p:nvSpPr>
        <p:spPr>
          <a:xfrm>
            <a:off x="1753594" y="1322233"/>
            <a:ext cx="227891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Forget Me Not</a:t>
            </a:r>
          </a:p>
        </p:txBody>
      </p:sp>
    </p:spTree>
    <p:extLst>
      <p:ext uri="{BB962C8B-B14F-4D97-AF65-F5344CB8AC3E}">
        <p14:creationId xmlns:p14="http://schemas.microsoft.com/office/powerpoint/2010/main" val="10755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0C486-B8CB-24BE-5639-3A5E3CF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6B6D811B-D247-7406-09C2-FD8A4E97B30F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952E2A5-4689-4086-962D-EF1201A7E0FD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0AA648C2-E452-CEB2-19FD-EE488C3CD7F6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E28908-43CA-2C83-4194-9C50539A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E94FD5-7901-6225-5D59-D8CE8D7E379F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8050F-5B85-327D-F290-1DE9398862A9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9C2E48C-6840-FD33-C321-9FD24908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2461502-EA33-E509-014C-F47BC085024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61457-B830-898F-257D-170E91B0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21098-F621-1088-E488-B2B261E886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677D2F6-23FA-CBD6-D2F1-488777DE374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Butcher’s Bill</a:t>
            </a:r>
          </a:p>
        </p:txBody>
      </p:sp>
    </p:spTree>
    <p:extLst>
      <p:ext uri="{BB962C8B-B14F-4D97-AF65-F5344CB8AC3E}">
        <p14:creationId xmlns:p14="http://schemas.microsoft.com/office/powerpoint/2010/main" val="39669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D9CB6-968E-C146-9170-519AB59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49EA383-B495-4F8D-40C5-8E052A38AC1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08A911C-8E68-85DE-1185-760253E05A1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Overlay">
            <a:extLst>
              <a:ext uri="{FF2B5EF4-FFF2-40B4-BE49-F238E27FC236}">
                <a16:creationId xmlns:a16="http://schemas.microsoft.com/office/drawing/2014/main" id="{14E26E84-1355-8C01-3217-3894BE89696A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F59421-545F-8A23-3D6D-E3C21743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9C75A-B80E-5761-A38F-CE0A1F378C89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310EA8-E75D-FF8B-9F03-36C74E0121F1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2DB5D-D358-4704-6273-DB902630675B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BE07A0C-6CBD-775C-592E-26EE261F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C2F6185-53D5-D61D-2A7A-C3691D8D607E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1C2D0-E9C0-B4DA-EE60-FCDE6F3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043FD-6FE1-44B6-330D-939400E8CD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50E1D4C-9E34-98B4-67E0-F71AC12FEBF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Symphony of Secrets</a:t>
            </a:r>
          </a:p>
        </p:txBody>
      </p:sp>
    </p:spTree>
    <p:extLst>
      <p:ext uri="{BB962C8B-B14F-4D97-AF65-F5344CB8AC3E}">
        <p14:creationId xmlns:p14="http://schemas.microsoft.com/office/powerpoint/2010/main" val="394292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AF84-D915-92C9-80AF-A20FBA09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D8FD5E-94BA-7D2D-C666-981AA5F9FA7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62A5115-1402-6ADD-CE49-4BEFF08A8CB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Overlay">
            <a:extLst>
              <a:ext uri="{FF2B5EF4-FFF2-40B4-BE49-F238E27FC236}">
                <a16:creationId xmlns:a16="http://schemas.microsoft.com/office/drawing/2014/main" id="{5DCC8AE1-AB3F-9A1B-07FE-D3EF22690234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66F97A-5C8A-8831-9549-B1C9574E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61818F-741D-C9AA-B35E-29B4027B3E57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928C46-7E2F-DB38-9F16-26146EE47B9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A39AD8-DF0A-38F6-E0E2-285F5AB7C99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BA6261D3-566E-FD02-A243-5D184378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AF5CA47-B993-338C-D8B2-4ED45F5996E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B50A1-8B05-D426-20B4-98435107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EC9BF7-9615-AB80-F2ED-C7A09199753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4-5h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8B97B058-E7DD-906C-8229-9E8C1F72707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On a Knife’s Edge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7C2A85-6DDE-A905-1D28-4C6FDFC712E3}"/>
              </a:ext>
            </a:extLst>
          </p:cNvPr>
          <p:cNvGrpSpPr/>
          <p:nvPr/>
        </p:nvGrpSpPr>
        <p:grpSpPr>
          <a:xfrm>
            <a:off x="1167931" y="4451112"/>
            <a:ext cx="748923" cy="747185"/>
            <a:chOff x="1167931" y="4451112"/>
            <a:chExt cx="748923" cy="74718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F60FBA-D6BA-E287-ACDA-B6A1A68D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817" y="4451112"/>
              <a:ext cx="708812" cy="708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F997E3-D95F-CE59-E47A-AE4E6670E69E}"/>
                </a:ext>
              </a:extLst>
            </p:cNvPr>
            <p:cNvSpPr txBox="1"/>
            <p:nvPr/>
          </p:nvSpPr>
          <p:spPr>
            <a:xfrm>
              <a:off x="1167931" y="501363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pc="100" dirty="0"/>
                <a:t>ILLUSTRATED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2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5BAA-8444-C1C0-AC82-4AB9AFA1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1F578109-2069-190A-73F6-BFBD49D8F23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1201C16-4D9B-780A-DC9C-607DF7932BF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D7FE7B4-2ADC-402D-E11B-7ABE1FECB0E1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A2C2EF-A54D-D961-B860-DE47CA95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6E5D-7F49-6749-9E9D-4C7CF19D45D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EEA68-2923-D7C3-4F9B-FF804565FA5F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B23A394-8D09-84A5-3455-928E7DF7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D4A5EB2-8B25-8013-DC13-8244464D3C1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924DC-1D1D-7E64-ECA1-FA72B7B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0470C-03CE-A47F-F51F-59A996F2A42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21116B9-FA0E-94A2-52F1-F82463A030E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Red Keep</a:t>
            </a:r>
          </a:p>
        </p:txBody>
      </p:sp>
    </p:spTree>
    <p:extLst>
      <p:ext uri="{BB962C8B-B14F-4D97-AF65-F5344CB8AC3E}">
        <p14:creationId xmlns:p14="http://schemas.microsoft.com/office/powerpoint/2010/main" val="12420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58E5-90C5-61B1-E7AA-982B36C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18415FF3-EE96-D6E4-6B9A-3D145BD3E2EA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17614ED-73BC-9C6B-43DA-BEA09759688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1A45FF3-E76C-8C88-3234-AF76C221FC48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917B57-56C1-92DE-4D98-F8DE7454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B7BF1-4567-5985-E608-B009A92684CE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55353-CF4C-49AF-0043-BEE9504D710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8967988-2AE5-2594-111F-A8661F81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D19805F-B760-F96C-75DF-ADB216AE895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130AC-F519-CE66-96FA-6123DF51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99D45-F8C6-7E94-72D7-40358C22488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4B4CA77-B37F-68AE-4CF5-28DF67FB2A5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Something Borrowed</a:t>
            </a:r>
          </a:p>
        </p:txBody>
      </p:sp>
    </p:spTree>
    <p:extLst>
      <p:ext uri="{BB962C8B-B14F-4D97-AF65-F5344CB8AC3E}">
        <p14:creationId xmlns:p14="http://schemas.microsoft.com/office/powerpoint/2010/main" val="2596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47A39-0778-DA5A-A041-9905F57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7430DDD4-8C98-3EB3-1028-441A7DE65F6F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7E8C549-156E-1818-AD49-87952D888F7F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C03F6AF3-2CF1-8CB7-0DE6-924DFBFF312B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82334B-DAC4-CC6E-D089-EBC15210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41C2D1-11DA-77F7-0765-F4A83D1E68BC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62F951-D70C-288A-2362-D4F9E3F85D57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F415C5A-B5D4-3A1B-79FD-8124F187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F535C04-B41C-B403-C354-E1C50EF5732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464F51-3989-F0BF-860E-A6E2E4FD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4E6558-D7C5-C101-E9A2-75B589AAB3A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0B25CF86-DC87-8F09-0C4F-24B3FDF6FDF1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Water Under the Bridge</a:t>
            </a:r>
          </a:p>
        </p:txBody>
      </p:sp>
    </p:spTree>
    <p:extLst>
      <p:ext uri="{BB962C8B-B14F-4D97-AF65-F5344CB8AC3E}">
        <p14:creationId xmlns:p14="http://schemas.microsoft.com/office/powerpoint/2010/main" val="13641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2044-EF12-360E-793D-8DBD84B1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B872127-2243-2CA6-8237-E91398B0986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5568B95-7536-222A-0F4D-BDDEBAC48BFE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392882B-88E4-6043-C6CA-78AC2B8D4F6C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93E83-E4A0-AA19-088C-6EE41F18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636D7-937D-268C-C0F3-11FC9EB73412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DA2B6-6FB2-23A8-DFED-00D9E1A4A35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9E3C9-834C-9C5F-7634-241B1561F86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073E7F9-29FD-BA62-2A25-E378FB8F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C1AAF9D-5F9F-3D52-B5A2-25E3A3F9C76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4F3E4-50E7-6485-6754-79975260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91079-FBF7-7266-A4FB-785B75B787C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7F94FA6-3645-3B93-B9B6-7E3D4070653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Murder of Crows</a:t>
            </a:r>
          </a:p>
        </p:txBody>
      </p:sp>
    </p:spTree>
    <p:extLst>
      <p:ext uri="{BB962C8B-B14F-4D97-AF65-F5344CB8AC3E}">
        <p14:creationId xmlns:p14="http://schemas.microsoft.com/office/powerpoint/2010/main" val="367306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22939-0F93-BE33-AFA8-3C2DE389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337178E-4254-E978-BDDD-3A34AC35772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AF6D411-3DE0-FC54-7991-325881C7C32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E1338A8-DED0-A9CB-8061-BFA088982656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7D47D7-7523-F65E-649B-5C8ECFD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0482E-DAB8-20D9-DB4A-D61BCC0071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AEF134-6B78-4FA7-495D-B5CC65DE07B8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5597-4814-FD94-EBAF-1A76441B59E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25163-98F2-5AD3-75A3-0FA76411F9FB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F65F9-FE93-4D88-EE0C-76D90128E434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D72238C-EE42-FF55-BD75-DE03C9BB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B11F148-00A6-71DC-87C2-6A5D7F954AE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CB749-B6D4-A6E5-87EC-357011E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F2D67-83BB-8D67-D59B-E44148F56E7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CBD66571-D075-696F-244E-D3741726792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Heavy Medal</a:t>
            </a:r>
          </a:p>
        </p:txBody>
      </p:sp>
    </p:spTree>
    <p:extLst>
      <p:ext uri="{BB962C8B-B14F-4D97-AF65-F5344CB8AC3E}">
        <p14:creationId xmlns:p14="http://schemas.microsoft.com/office/powerpoint/2010/main" val="3128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49C11-EF85-7F71-A119-34803CD6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A89899D2-A024-9524-CEED-52559C4F076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37D9EB-EFBE-2630-74F8-1625D9C9470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0970DE21-C0A8-478B-AD78-53F26BFD57DD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50544D-4E3B-A916-D741-BB867BF9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A87ABF-16B3-4BEE-FE1A-FBB1DC538EA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8ADD4-BE67-248B-EFC2-80B6753AE69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6B65259-E9C9-E11A-67DB-BEBE74BF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BA96204-F301-17B4-1103-A9920D51223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E4A155-0EF3-2B96-9935-37F592F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1FCC-EB78-673B-0367-E09D2484B13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DB95924-EF02-AF05-3EB1-3726A4A68C6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Smuggler’s Slip</a:t>
            </a:r>
          </a:p>
        </p:txBody>
      </p:sp>
    </p:spTree>
    <p:extLst>
      <p:ext uri="{BB962C8B-B14F-4D97-AF65-F5344CB8AC3E}">
        <p14:creationId xmlns:p14="http://schemas.microsoft.com/office/powerpoint/2010/main" val="9886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3D1C0-BCF3-6FAC-ADC7-49DD481E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EFF479A-1DCA-92FE-66FA-850A83A7FD4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F27040E-810D-B686-9C03-63215127E28A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FEC0526D-D3BC-6AF4-8DBE-18204C9A7939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D68C35-C7CD-DF63-6120-F557BC66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CE39EF-45B3-1CF5-6FDA-D97312EB74F8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2A52E-7130-AEBC-DD40-8F1CC8CB175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AD2F17D-DF4C-643C-5414-7614E7D00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1749892-93B9-9EC4-83EC-C9CCA481705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9F740-E017-5368-BD72-F0355A36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3BAD0-1270-A072-E036-5E1EA5AF98D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A29D786-663A-88CE-446C-8B20876FCBBD}"/>
              </a:ext>
            </a:extLst>
          </p:cNvPr>
          <p:cNvSpPr txBox="1"/>
          <p:nvPr/>
        </p:nvSpPr>
        <p:spPr>
          <a:xfrm>
            <a:off x="1676799" y="1322233"/>
            <a:ext cx="243250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Haunting of </a:t>
            </a:r>
            <a:r>
              <a:rPr lang="en-US" sz="4000" dirty="0" err="1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Hyle</a:t>
            </a:r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2420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96A87-8B08-6E94-D33E-0F3F4434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DA8DF4-5A02-42CC-495A-CEBD9F88D63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B7DB9A0-4DE4-8227-C2B0-D8F5E27A3E7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65A27B4C-47AC-4F44-E971-8BE19F3F919D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ED34FB-3410-04C1-3B4D-D1D551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0F8E-20AE-65BC-85AD-BB17396927B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625F4-BBF7-61A0-4D82-0155A9EFF695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64C4BEFD-6753-8F6A-7F17-FB3A0DD3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9C0D38FD-7F20-3332-5988-2360B7A6361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581A38-CA57-1CC5-AEB0-28B84E10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5DDD5-F39A-1733-8722-D97DB54B62E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04366E0-79F7-E52C-42E0-C35F069D9EC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Curse of the Red Mariner</a:t>
            </a:r>
          </a:p>
        </p:txBody>
      </p:sp>
    </p:spTree>
    <p:extLst>
      <p:ext uri="{BB962C8B-B14F-4D97-AF65-F5344CB8AC3E}">
        <p14:creationId xmlns:p14="http://schemas.microsoft.com/office/powerpoint/2010/main" val="239141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1BE1-94C1-82B7-C5AB-55203CF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11DD113-DE32-A129-F185-38A3159CD60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6A3EDBD-F4A5-14FD-AFD9-FA50F6EBD7B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A1029E20-2A0A-8A05-BA51-52EF576188C5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0FC1C3-32C2-7E58-26C4-E0DEF4BF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58E33-B646-DCAA-4AB0-32A842D7EDEF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8727-CEF9-F70F-5B0D-CC6D667466C1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414C9-1974-16D4-7807-E98F469B3D0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4F65-F67A-0B63-7C39-D73BDA1704E2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873BAA-0EDB-A226-3D55-B3ED0E648FB9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6085A51-F0F3-1938-E619-F05C5EA13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367F6C96-3526-E851-5001-5708261FB0E9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70239A-6F79-1B50-A492-C1C05FC1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87CEA-D792-465F-1BF0-A724EC9C5EB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B0AE17-0CB2-58B6-9149-5E67BFA085D4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Ghosts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35589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111</cp:revision>
  <dcterms:created xsi:type="dcterms:W3CDTF">2024-11-18T11:09:27Z</dcterms:created>
  <dcterms:modified xsi:type="dcterms:W3CDTF">2025-01-02T13:37:01Z</dcterms:modified>
</cp:coreProperties>
</file>