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992D8C-E53F-1DDF-E8AE-61C51626FCA3}"/>
              </a:ext>
            </a:extLst>
          </p:cNvPr>
          <p:cNvSpPr/>
          <p:nvPr/>
        </p:nvSpPr>
        <p:spPr>
          <a:xfrm>
            <a:off x="0" y="-18288"/>
            <a:ext cx="6876288" cy="687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D628A-89BA-7692-38BF-08AE33E7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371" y="-17950"/>
            <a:ext cx="4861541" cy="68756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16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114D34-E2E6-6005-4B3F-7EFE1BFD0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E9B716-974D-9257-D690-DF9974ACE344}"/>
              </a:ext>
            </a:extLst>
          </p:cNvPr>
          <p:cNvSpPr/>
          <p:nvPr/>
        </p:nvSpPr>
        <p:spPr>
          <a:xfrm>
            <a:off x="0" y="-18288"/>
            <a:ext cx="6876288" cy="68762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65550F-CB99-7E8F-AEE2-63C7ABF18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371" y="-17950"/>
            <a:ext cx="4861541" cy="687560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70231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Olin Kirkland</cp:lastModifiedBy>
  <cp:revision>73</cp:revision>
  <dcterms:created xsi:type="dcterms:W3CDTF">2024-11-18T11:09:27Z</dcterms:created>
  <dcterms:modified xsi:type="dcterms:W3CDTF">2025-02-28T08:27:00Z</dcterms:modified>
</cp:coreProperties>
</file>