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B.E.G. Olin Kirkland</cp:lastModifiedBy>
  <cp:revision>48</cp:revision>
  <dcterms:created xsi:type="dcterms:W3CDTF">2024-11-18T11:09:27Z</dcterms:created>
  <dcterms:modified xsi:type="dcterms:W3CDTF">2024-11-22T10:03:42Z</dcterms:modified>
</cp:coreProperties>
</file>