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744" y="-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5583-CFE4-6603-37FC-1A17DBBCF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B11CD-D8B0-59DE-50F6-214F5E645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D9F4-D04F-9166-3577-35FDB6EF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69BC-96EB-4E39-8928-0CFD3494740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E792D-6392-6EB2-5E7F-9774F13D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80C5B-038C-BD97-552B-57F5F72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6E9C-F097-4BAB-A19A-8C41D19AD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2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02C5-BDED-3184-648A-84548E01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FB2FE-065F-74A1-EDC6-D90DCF7F1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CBEC1-1BE5-EA87-2C96-0C62EF38D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69BC-96EB-4E39-8928-0CFD3494740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9A6C-53D6-6F3B-04AB-E669114C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A6760-BB71-9433-8A23-72FCE51A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6E9C-F097-4BAB-A19A-8C41D19AD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19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12A6A-88DF-1CEF-094F-2B91955B6F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C3C25B-E327-70CE-6E9E-46D8DA179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50D92-AFC2-CEB4-515F-23275D9D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69BC-96EB-4E39-8928-0CFD3494740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393C-AB42-BDF0-722F-754806D1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3133D-210E-C927-F54C-9DEA7AB0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6E9C-F097-4BAB-A19A-8C41D19AD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781C1-DEA8-C76C-086C-6EBC290A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E4A9-E10E-6DAC-51F3-FA4A807D1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5448A-544C-8626-5700-F2C50184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69BC-96EB-4E39-8928-0CFD3494740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F20EE-0612-5753-1885-293264847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E7F5C-F766-BB86-F0AB-8DEA8777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6E9C-F097-4BAB-A19A-8C41D19AD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0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3D3D-A1E3-C068-A66B-7C36421B1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36F5-7426-5F10-5A57-94B037E15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BEAB7-2F93-4797-26E2-4AB10BC8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69BC-96EB-4E39-8928-0CFD3494740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CA6DF-EFD2-D600-22D3-CC377536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958F-68E6-F157-FC64-4DCE44EFA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6E9C-F097-4BAB-A19A-8C41D19AD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5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3643-FEBD-B740-28BE-FC4C731D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7C59-F76E-8D1F-856C-D39D50361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77CA4-9E40-713A-52D6-8BCAA0434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38B18-5ACF-9985-F2AE-27E8AC6E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69BC-96EB-4E39-8928-0CFD3494740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F5523-7D44-C5A8-79A3-0E6AAD3F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0C023-433F-9231-B7BB-0B3EF8B7D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6E9C-F097-4BAB-A19A-8C41D19AD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D2DA1-70B7-91F7-7028-03E65324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3ADDD-49E0-C413-A4A3-AA03EB24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14FB9-102E-D093-8120-ABA665CDF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AC71E-48C0-CD50-EA63-8701D21291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09447-45FB-4108-E9C8-2A5E7DA7E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151FC-6DDB-402C-17B1-DCE8ADD2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69BC-96EB-4E39-8928-0CFD3494740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39F06-DA74-F173-9B72-7720A4C7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A5808-B072-86DD-B6DC-518834CB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6E9C-F097-4BAB-A19A-8C41D19AD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21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20EDE-8124-53A5-0662-9DC977C9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8775D-9C4C-98A1-EAEB-F6616699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69BC-96EB-4E39-8928-0CFD3494740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B7C89-DE50-C1AF-B231-57C28498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96687-098A-9580-8329-A7D98759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6E9C-F097-4BAB-A19A-8C41D19AD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7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348F1-FFA1-F629-D71C-A9BDC47DF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69BC-96EB-4E39-8928-0CFD3494740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000BC-4547-939A-1F6D-0AF383CF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0C939-EFBD-7F6A-6CC0-012F5832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6E9C-F097-4BAB-A19A-8C41D19AD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A534-3F78-4D7E-0B91-7DB600AD0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8678-36FD-D0C2-1C1B-EAFF46F8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AE1EB-9489-3A28-469A-6F9436A2D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B9A52-61C1-04B1-DB02-0618040B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69BC-96EB-4E39-8928-0CFD3494740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1C5CF-CC0A-26E8-18F8-A0DAB7DB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0D32A-106B-8EAC-59B0-3E99BB5A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6E9C-F097-4BAB-A19A-8C41D19AD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3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9391-9922-2D8D-4089-EB4FC7D8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0E9D7-5A3C-9097-B2E7-36DBF00673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7AAB9-60CE-0ABC-25C4-63CFFD79A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6D2F0-4DC2-9386-09E4-AF02550D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69BC-96EB-4E39-8928-0CFD3494740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52386-DBE3-EBBE-B6F1-DF2A4291B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69A96-7C3E-14F4-B0A7-2BA9C90B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D6E9C-F097-4BAB-A19A-8C41D19AD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88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29693-A523-6D07-2DD5-179BE941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ECA52-67A7-F701-8E23-838B6EA8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3C48-B258-9E5F-87E7-8237595CF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69BC-96EB-4E39-8928-0CFD3494740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4A6D-37EF-6430-4C06-737AA401E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C0363-C372-F695-37A0-272381E50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D6E9C-F097-4BAB-A19A-8C41D19AD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B3D1B9-75CA-323D-2FF0-F7DF8CC1F06C}"/>
              </a:ext>
            </a:extLst>
          </p:cNvPr>
          <p:cNvSpPr/>
          <p:nvPr/>
        </p:nvSpPr>
        <p:spPr>
          <a:xfrm>
            <a:off x="193365" y="163401"/>
            <a:ext cx="2814871" cy="299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59C574-8A00-CFA4-3F11-79902FC8A45A}"/>
              </a:ext>
            </a:extLst>
          </p:cNvPr>
          <p:cNvSpPr/>
          <p:nvPr/>
        </p:nvSpPr>
        <p:spPr>
          <a:xfrm>
            <a:off x="6299202" y="447964"/>
            <a:ext cx="4230254" cy="3362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17DD8-904E-1C7C-57B5-5FEC07628691}"/>
              </a:ext>
            </a:extLst>
          </p:cNvPr>
          <p:cNvSpPr/>
          <p:nvPr/>
        </p:nvSpPr>
        <p:spPr>
          <a:xfrm>
            <a:off x="982449" y="3554899"/>
            <a:ext cx="2536606" cy="281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D02A20-493F-CAC0-442A-47AF0CCB0909}"/>
              </a:ext>
            </a:extLst>
          </p:cNvPr>
          <p:cNvSpPr/>
          <p:nvPr/>
        </p:nvSpPr>
        <p:spPr>
          <a:xfrm>
            <a:off x="3676073" y="3491345"/>
            <a:ext cx="2216727" cy="2918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D48AF2-E306-36D2-79E4-A13557CA8B1B}"/>
              </a:ext>
            </a:extLst>
          </p:cNvPr>
          <p:cNvSpPr/>
          <p:nvPr/>
        </p:nvSpPr>
        <p:spPr>
          <a:xfrm>
            <a:off x="6492205" y="4110182"/>
            <a:ext cx="3057236" cy="229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A52795B-249B-847D-6D9D-6FE147E42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212" y="728113"/>
            <a:ext cx="2056765" cy="205676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F50709-78A9-BE6A-A16F-0BDA10E2C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977" y="728113"/>
            <a:ext cx="2056765" cy="20567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6DF4028-4EB3-15F3-455D-010C7D71A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79" y="3948200"/>
            <a:ext cx="2056765" cy="20567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CE61B4-3218-9320-1329-9A18FDAA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087" y="3933640"/>
            <a:ext cx="2056765" cy="20567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DF0FE3C-8667-B6B5-F111-09AA3531A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90" y="4271038"/>
            <a:ext cx="2056765" cy="2056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6DDE1E-44F9-DB34-0F43-8AD644909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95" y="3698446"/>
            <a:ext cx="2361242" cy="25562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1DE53F-398D-4AEF-B555-EE4FF67F09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62" y="4188602"/>
            <a:ext cx="2948806" cy="21392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E59A2C-D46C-4C1D-405D-CFF2D97875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313" y="834510"/>
            <a:ext cx="3624585" cy="273282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11155B8-F3DF-F556-24D9-D48CF81F092E}"/>
              </a:ext>
            </a:extLst>
          </p:cNvPr>
          <p:cNvGrpSpPr/>
          <p:nvPr/>
        </p:nvGrpSpPr>
        <p:grpSpPr>
          <a:xfrm>
            <a:off x="409782" y="312854"/>
            <a:ext cx="2362835" cy="2584605"/>
            <a:chOff x="2553985" y="582299"/>
            <a:chExt cx="2362835" cy="25846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441BDF-0415-4438-5C85-5B69F84A3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7020" y="852804"/>
              <a:ext cx="2056765" cy="20567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16F2711-417B-4B14-F5E3-5C5315542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811990">
              <a:off x="2443100" y="693184"/>
              <a:ext cx="2584605" cy="23628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F95D9EB-A43D-D182-A1B4-3BEED219A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2013" y="3879523"/>
            <a:ext cx="2834285" cy="215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25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B3D1B9-75CA-323D-2FF0-F7DF8CC1F06C}"/>
              </a:ext>
            </a:extLst>
          </p:cNvPr>
          <p:cNvSpPr/>
          <p:nvPr/>
        </p:nvSpPr>
        <p:spPr>
          <a:xfrm>
            <a:off x="193365" y="163401"/>
            <a:ext cx="2814871" cy="2996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17DD8-904E-1C7C-57B5-5FEC07628691}"/>
              </a:ext>
            </a:extLst>
          </p:cNvPr>
          <p:cNvSpPr/>
          <p:nvPr/>
        </p:nvSpPr>
        <p:spPr>
          <a:xfrm>
            <a:off x="982449" y="3554899"/>
            <a:ext cx="2536606" cy="2818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D02A20-493F-CAC0-442A-47AF0CCB0909}"/>
              </a:ext>
            </a:extLst>
          </p:cNvPr>
          <p:cNvSpPr/>
          <p:nvPr/>
        </p:nvSpPr>
        <p:spPr>
          <a:xfrm>
            <a:off x="3676073" y="3491345"/>
            <a:ext cx="2216727" cy="2918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6DF4028-4EB3-15F3-455D-010C7D71A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79" y="3948200"/>
            <a:ext cx="2056765" cy="205676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CE61B4-3218-9320-1329-9A18FDAA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087" y="3933640"/>
            <a:ext cx="2056765" cy="2056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6DDE1E-44F9-DB34-0F43-8AD644909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95" y="3698446"/>
            <a:ext cx="2361242" cy="2556271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11155B8-F3DF-F556-24D9-D48CF81F092E}"/>
              </a:ext>
            </a:extLst>
          </p:cNvPr>
          <p:cNvGrpSpPr/>
          <p:nvPr/>
        </p:nvGrpSpPr>
        <p:grpSpPr>
          <a:xfrm>
            <a:off x="409782" y="312854"/>
            <a:ext cx="2362835" cy="2584605"/>
            <a:chOff x="2553985" y="582299"/>
            <a:chExt cx="2362835" cy="25846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441BDF-0415-4438-5C85-5B69F84A3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7020" y="852804"/>
              <a:ext cx="2056765" cy="205676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16F2711-417B-4B14-F5E3-5C5315542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811990">
              <a:off x="2443100" y="693184"/>
              <a:ext cx="2584605" cy="23628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F95D9EB-A43D-D182-A1B4-3BEED219A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82013" y="3879523"/>
            <a:ext cx="2834285" cy="215285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AD48AF2-E306-36D2-79E4-A13557CA8B1B}"/>
              </a:ext>
            </a:extLst>
          </p:cNvPr>
          <p:cNvSpPr/>
          <p:nvPr/>
        </p:nvSpPr>
        <p:spPr>
          <a:xfrm>
            <a:off x="6560337" y="475041"/>
            <a:ext cx="5532136" cy="4475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6BBAB2D-CC35-277A-565D-82DB304116B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880" r="9533"/>
          <a:stretch/>
        </p:blipFill>
        <p:spPr>
          <a:xfrm rot="20716945">
            <a:off x="7293044" y="1592435"/>
            <a:ext cx="4334957" cy="26878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C4B445-7565-B963-0339-227908FA30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7566142" y="1660084"/>
            <a:ext cx="3057236" cy="220269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966911-A052-EA2F-AB8E-3F2670E95FEC}"/>
              </a:ext>
            </a:extLst>
          </p:cNvPr>
          <p:cNvSpPr/>
          <p:nvPr/>
        </p:nvSpPr>
        <p:spPr>
          <a:xfrm>
            <a:off x="6560337" y="3795800"/>
            <a:ext cx="5532136" cy="1154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FD5934-6F92-8AAA-A82B-B69FBB987C97}"/>
              </a:ext>
            </a:extLst>
          </p:cNvPr>
          <p:cNvSpPr/>
          <p:nvPr/>
        </p:nvSpPr>
        <p:spPr>
          <a:xfrm>
            <a:off x="6560337" y="500819"/>
            <a:ext cx="5532136" cy="1221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E4CCBA-0A8E-9BA4-466C-914D93AAD9A5}"/>
              </a:ext>
            </a:extLst>
          </p:cNvPr>
          <p:cNvSpPr/>
          <p:nvPr/>
        </p:nvSpPr>
        <p:spPr>
          <a:xfrm>
            <a:off x="6562462" y="475041"/>
            <a:ext cx="1019634" cy="4475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CB3802-105F-0F44-C46B-6EEBD0A67DD4}"/>
              </a:ext>
            </a:extLst>
          </p:cNvPr>
          <p:cNvSpPr/>
          <p:nvPr/>
        </p:nvSpPr>
        <p:spPr>
          <a:xfrm>
            <a:off x="10584180" y="475041"/>
            <a:ext cx="1575035" cy="44756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1A55E9-5C1D-2CEB-F059-293FC501B71C}"/>
              </a:ext>
            </a:extLst>
          </p:cNvPr>
          <p:cNvSpPr/>
          <p:nvPr/>
        </p:nvSpPr>
        <p:spPr>
          <a:xfrm>
            <a:off x="10433182" y="2871221"/>
            <a:ext cx="1474877" cy="14301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1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B.E.G. Olin Kirkland</dc:creator>
  <cp:lastModifiedBy>B.E.G. Olin Kirkland</cp:lastModifiedBy>
  <cp:revision>47</cp:revision>
  <dcterms:created xsi:type="dcterms:W3CDTF">2024-03-19T10:50:29Z</dcterms:created>
  <dcterms:modified xsi:type="dcterms:W3CDTF">2024-03-20T09:07:41Z</dcterms:modified>
</cp:coreProperties>
</file>