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49"/>
            <a:ext cx="4861541" cy="687560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14D34-E2E6-6005-4B3F-7EFE1BFD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9B716-974D-9257-D690-DF9974ACE344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5550F-CB99-7E8F-AEE2-63C7ABF1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1" cy="6875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0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74</cp:revision>
  <dcterms:created xsi:type="dcterms:W3CDTF">2024-11-18T11:09:27Z</dcterms:created>
  <dcterms:modified xsi:type="dcterms:W3CDTF">2025-03-19T08:17:29Z</dcterms:modified>
</cp:coreProperties>
</file>