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B108-7E2C-8F7C-D130-A1837E342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F2E7-9BE4-F383-6331-0CE9E9B1B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B0669-359F-8FE1-2845-1E79A612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1D12-5B01-D695-7762-5CE0C742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0402-A2F3-2CDF-EE7D-EC705E84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3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C5E9-6ACE-210D-A19A-3C2C17BC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9D883-8A73-E3CC-0380-C4DA752A7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EE10B-1A3A-EA4D-9CB0-4CB7DD3B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1D0BE-3439-725E-AF6C-C70380C6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96914-F09F-E262-AC98-36291D05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C31B0-B443-4141-083F-E05A5A891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94759-F3F7-BBBE-DAA8-1ABEC696B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F0319-F874-3FA4-AA17-B9B61BF2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03A3F-06F1-328B-140D-9234ACF4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FEBC-BD50-023F-9BCC-5791B271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5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C23B-1651-F787-1986-11F761C8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4DA8-E651-01D4-BB7F-8B69DECE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4EE40-3D29-6492-0657-1C8B4F44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A8201-0C04-B05D-82FB-A7B74B72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980A9-6C2B-F1A4-59C1-915BA5AC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3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0738-54E8-1C91-EB57-C478CB69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BF7B0-BCB7-A5C7-A51F-C5C5E2994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6207C-EDA9-2456-9BD7-CB120891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02A5-E413-33FC-0BA4-1A12951D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62CF-6141-E5DA-6F6F-2C0F27DF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1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09E1-8B7F-76DE-D03D-3609C8B4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C3E1F-A3FC-4609-70CF-F496072D0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7681B-CD14-58D4-162B-003CB97F9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D32CA-C5C0-4882-2AC4-3660003F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DF02F-6E03-472A-92B5-2D19F2B3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2B4A1-A025-E079-0897-9C973B8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2481-CDBB-B978-B745-8756413E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FD296-52EA-D083-53C7-49D5858D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314C0-3664-0CC3-7A70-4808D2359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ABA4B-9ACD-6450-C31F-699AA3774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02579-19E4-1995-FBBA-320FF628E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103B7-38D9-86D8-0BD3-C7BF4BF4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C351F-0C4B-00FB-CED5-E6681E42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4EC81-708C-C42B-EFAA-658F05E1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2221-125B-123F-7B1A-2DF2D0D9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9A184-E8A6-4BD5-F6A8-8A5D7753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2A7F7-8DF7-FFF2-7F25-14A2C856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A636A-5424-1D79-C72B-BF1BC98C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4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5AE54-E979-40D0-17C1-2C628234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C204E-64B2-B5B0-192A-5596D364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7FE5-DCB6-048D-C5C8-C32885DA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320E-6CAD-0D51-93E4-E5C85933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5077-2646-2386-0261-7B8712E9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5A47D-B825-5952-9C10-6F0744882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B1C34-7EF0-4A57-86BB-3BF3CF96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6C865-AE74-E8D6-903C-CAEED0E9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E03DE-B89F-4F3F-C89E-434051A3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5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F47E-714E-D702-5FAC-E872D480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9FC99-F35A-6A31-B5DD-9DEED9358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96BDA-70D4-720F-0911-8049501BE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7CF17-3CD2-C2A4-94F5-CB758051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42FB3-1547-BA95-F034-C05C769B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F0031-9926-09B6-BBE1-5B2BCC6E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86EE4-C191-5366-4E63-DA2412D3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630FD-957C-7A6D-E9CE-30FFFFD11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4F5C9-8FD6-D5BD-A6C8-9AD4B6F8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0B07-F0DA-42FB-9B41-9B73EF6DB6A9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C143C-5FD9-762A-5FEC-A0A1ACEFA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6759-7A4C-B3FA-8F8E-DB27A6C08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992D8C-E53F-1DDF-E8AE-61C51626FCA3}"/>
              </a:ext>
            </a:extLst>
          </p:cNvPr>
          <p:cNvSpPr/>
          <p:nvPr/>
        </p:nvSpPr>
        <p:spPr>
          <a:xfrm>
            <a:off x="0" y="-18288"/>
            <a:ext cx="6876288" cy="6876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3D628A-89BA-7692-38BF-08AE33E73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371" y="-17950"/>
            <a:ext cx="4861543" cy="68756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016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B.E.G. Olin Kirkland</dc:creator>
  <cp:lastModifiedBy>Olin Kirkland</cp:lastModifiedBy>
  <cp:revision>67</cp:revision>
  <dcterms:created xsi:type="dcterms:W3CDTF">2024-11-18T11:09:27Z</dcterms:created>
  <dcterms:modified xsi:type="dcterms:W3CDTF">2025-01-10T07:57:57Z</dcterms:modified>
</cp:coreProperties>
</file>