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 varScale="1">
        <p:scale>
          <a:sx n="50" d="100"/>
          <a:sy n="50" d="100"/>
        </p:scale>
        <p:origin x="42" y="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B.E.G. Olin Kirkland</cp:lastModifiedBy>
  <cp:revision>47</cp:revision>
  <dcterms:created xsi:type="dcterms:W3CDTF">2024-11-18T11:09:27Z</dcterms:created>
  <dcterms:modified xsi:type="dcterms:W3CDTF">2024-11-18T15:09:27Z</dcterms:modified>
</cp:coreProperties>
</file>