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2" r:id="rId9"/>
    <p:sldId id="263" r:id="rId10"/>
    <p:sldId id="261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9" autoAdjust="0"/>
    <p:restoredTop sz="94673" autoAdjust="0"/>
  </p:normalViewPr>
  <p:slideViewPr>
    <p:cSldViewPr snapToGrid="0">
      <p:cViewPr>
        <p:scale>
          <a:sx n="100" d="100"/>
          <a:sy n="100" d="100"/>
        </p:scale>
        <p:origin x="252" y="1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B108-7E2C-8F7C-D130-A1837E342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F2E7-9BE4-F383-6331-0CE9E9B1B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0669-359F-8FE1-2845-1E79A612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1D12-5B01-D695-7762-5CE0C742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0402-A2F3-2CDF-EE7D-EC705E84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C5E9-6ACE-210D-A19A-3C2C17BC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9D883-8A73-E3CC-0380-C4DA752A7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E10B-1A3A-EA4D-9CB0-4CB7DD3B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D0BE-3439-725E-AF6C-C70380C6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6914-F09F-E262-AC98-36291D05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C31B0-B443-4141-083F-E05A5A891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94759-F3F7-BBBE-DAA8-1ABEC696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0319-F874-3FA4-AA17-B9B61BF2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3A3F-06F1-328B-140D-9234ACF4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FEBC-BD50-023F-9BCC-5791B27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C23B-1651-F787-1986-11F761C8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4DA8-E651-01D4-BB7F-8B69DECE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EE40-3D29-6492-0657-1C8B4F44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8201-0C04-B05D-82FB-A7B74B72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80A9-6C2B-F1A4-59C1-915BA5AC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0738-54E8-1C91-EB57-C478CB69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F7B0-BCB7-A5C7-A51F-C5C5E2994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207C-EDA9-2456-9BD7-CB120891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02A5-E413-33FC-0BA4-1A12951D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62CF-6141-E5DA-6F6F-2C0F27D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09E1-8B7F-76DE-D03D-3609C8B4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3E1F-A3FC-4609-70CF-F496072D0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7681B-CD14-58D4-162B-003CB97F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D32CA-C5C0-4882-2AC4-3660003F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DF02F-6E03-472A-92B5-2D19F2B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B4A1-A025-E079-0897-9C973B8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2481-CDBB-B978-B745-8756413E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FD296-52EA-D083-53C7-49D5858D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314C0-3664-0CC3-7A70-4808D2359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ABA4B-9ACD-6450-C31F-699AA377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02579-19E4-1995-FBBA-320FF628E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103B7-38D9-86D8-0BD3-C7BF4BF4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C351F-0C4B-00FB-CED5-E6681E42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4EC81-708C-C42B-EFAA-658F05E1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2221-125B-123F-7B1A-2DF2D0D9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9A184-E8A6-4BD5-F6A8-8A5D7753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2A7F7-8DF7-FFF2-7F25-14A2C856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A636A-5424-1D79-C72B-BF1BC98C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5AE54-E979-40D0-17C1-2C628234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C204E-64B2-B5B0-192A-5596D364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7FE5-DCB6-048D-C5C8-C32885D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320E-6CAD-0D51-93E4-E5C85933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5077-2646-2386-0261-7B8712E9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5A47D-B825-5952-9C10-6F074488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1C34-7EF0-4A57-86BB-3BF3CF96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6C865-AE74-E8D6-903C-CAEED0E9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03DE-B89F-4F3F-C89E-434051A3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F47E-714E-D702-5FAC-E872D480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9FC99-F35A-6A31-B5DD-9DEED9358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96BDA-70D4-720F-0911-8049501BE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CF17-3CD2-C2A4-94F5-CB758051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42FB3-1547-BA95-F034-C05C769B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0031-9926-09B6-BBE1-5B2BCC6E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86EE4-C191-5366-4E63-DA2412D3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630FD-957C-7A6D-E9CE-30FFFFD1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F5C9-8FD6-D5BD-A6C8-9AD4B6F8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0B07-F0DA-42FB-9B41-9B73EF6DB6A9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143C-5FD9-762A-5FEC-A0A1ACEFA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6759-7A4C-B3FA-8F8E-DB27A6C08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4425EB70-5C73-5297-CBD3-E79B7662D212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gradient">
            <a:extLst>
              <a:ext uri="{FF2B5EF4-FFF2-40B4-BE49-F238E27FC236}">
                <a16:creationId xmlns:a16="http://schemas.microsoft.com/office/drawing/2014/main" id="{E2B13EF9-58E7-070A-7707-844FA8480173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overlay">
            <a:extLst>
              <a:ext uri="{FF2B5EF4-FFF2-40B4-BE49-F238E27FC236}">
                <a16:creationId xmlns:a16="http://schemas.microsoft.com/office/drawing/2014/main" id="{56BFE9E2-F3D0-2D25-FB2D-46C5F679427C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B5FA264-1C42-E7B2-B0CB-2971B8853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8963606-3968-6061-2356-31E66AE95F45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9106B24-0E6C-02CE-8DBF-C14D0DAF0FE8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itle">
            <a:extLst>
              <a:ext uri="{FF2B5EF4-FFF2-40B4-BE49-F238E27FC236}">
                <a16:creationId xmlns:a16="http://schemas.microsoft.com/office/drawing/2014/main" id="{E8BA4A98-1D76-52B3-8187-6184D46F021B}"/>
              </a:ext>
            </a:extLst>
          </p:cNvPr>
          <p:cNvSpPr txBox="1"/>
          <p:nvPr/>
        </p:nvSpPr>
        <p:spPr>
          <a:xfrm>
            <a:off x="1615412" y="1322233"/>
            <a:ext cx="2555274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The Rowan Affair</a:t>
            </a:r>
          </a:p>
        </p:txBody>
      </p:sp>
      <p:pic>
        <p:nvPicPr>
          <p:cNvPr id="67" name="pdf-badge">
            <a:extLst>
              <a:ext uri="{FF2B5EF4-FFF2-40B4-BE49-F238E27FC236}">
                <a16:creationId xmlns:a16="http://schemas.microsoft.com/office/drawing/2014/main" id="{D98C76D8-B82A-290A-58D5-A06B8C982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71" name="time-badge">
            <a:extLst>
              <a:ext uri="{FF2B5EF4-FFF2-40B4-BE49-F238E27FC236}">
                <a16:creationId xmlns:a16="http://schemas.microsoft.com/office/drawing/2014/main" id="{7DE3C4D6-C0DA-28DA-85C3-CB77E3696E92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FF5155D1-34C8-6EE7-8075-64FA53FBB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EE7D13-BDA0-7CFC-3790-F6764B6C47C8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4h+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251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E67161-C5C2-66A4-D7D6-E823A08F7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20B28FF8-E777-591C-29B3-933DFA095174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gradient">
            <a:extLst>
              <a:ext uri="{FF2B5EF4-FFF2-40B4-BE49-F238E27FC236}">
                <a16:creationId xmlns:a16="http://schemas.microsoft.com/office/drawing/2014/main" id="{C972FB0B-392B-9DFF-CB33-EF2741FF90A7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overlay">
            <a:extLst>
              <a:ext uri="{FF2B5EF4-FFF2-40B4-BE49-F238E27FC236}">
                <a16:creationId xmlns:a16="http://schemas.microsoft.com/office/drawing/2014/main" id="{D0024992-7982-6206-728E-0664F1FB2E1A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4C8EC97-0A7D-1C85-5930-D7B37A9A8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4D74105-95D1-60B4-6842-0F36D542E153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ABEB18F-B3E2-7EDB-B91F-6E40EE310554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title">
            <a:extLst>
              <a:ext uri="{FF2B5EF4-FFF2-40B4-BE49-F238E27FC236}">
                <a16:creationId xmlns:a16="http://schemas.microsoft.com/office/drawing/2014/main" id="{C585E21B-D7C7-B8A1-C3B9-B523604BECAD}"/>
              </a:ext>
            </a:extLst>
          </p:cNvPr>
          <p:cNvSpPr txBox="1"/>
          <p:nvPr/>
        </p:nvSpPr>
        <p:spPr>
          <a:xfrm>
            <a:off x="1615412" y="1322233"/>
            <a:ext cx="2555274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Portrait of a Whisper</a:t>
            </a:r>
          </a:p>
        </p:txBody>
      </p:sp>
      <p:pic>
        <p:nvPicPr>
          <p:cNvPr id="67" name="pdf-badge">
            <a:extLst>
              <a:ext uri="{FF2B5EF4-FFF2-40B4-BE49-F238E27FC236}">
                <a16:creationId xmlns:a16="http://schemas.microsoft.com/office/drawing/2014/main" id="{2A71A15F-768C-5A27-D597-276A80AC2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71" name="time-badge">
            <a:extLst>
              <a:ext uri="{FF2B5EF4-FFF2-40B4-BE49-F238E27FC236}">
                <a16:creationId xmlns:a16="http://schemas.microsoft.com/office/drawing/2014/main" id="{A571401A-DAB7-C2E0-38F8-3B3FC1FC6635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8515ABA-FF11-AED6-C4BC-5EFE036D1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7A02DB9-79E1-5BD1-B2DA-D2F2EA0AF68C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17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61CB0-429D-5FEF-4ED4-B1D6DF21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83ADBD00-78D6-1CC8-AC20-F605819C4B00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12A3188B-3212-DCB2-2BF6-AFFE255DC825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359573FA-EF38-3D98-9EE5-49B77F510C31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EE1AAEC-4724-DD55-F50E-A60990228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36C2D2E-99F2-84A4-1049-C7AF7EA45144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A86B6AC-8A4B-973D-9D24-A594279CD37F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2282156E-4E05-AAE3-861D-C71E09AC28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F477810A-E0EE-C740-4743-609CAB5CAA27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805F2E-54DE-EFDF-C65D-B6AC2CF0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8A3395-F97B-D1A3-2221-23D3048A067F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5FE05051-A7DC-4CC5-B1CE-FAB57D375B90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Cabinet of Curiosities</a:t>
            </a:r>
          </a:p>
        </p:txBody>
      </p:sp>
    </p:spTree>
    <p:extLst>
      <p:ext uri="{BB962C8B-B14F-4D97-AF65-F5344CB8AC3E}">
        <p14:creationId xmlns:p14="http://schemas.microsoft.com/office/powerpoint/2010/main" val="3775088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EBF6D6-AF94-D4A2-FF8E-073BED619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6919E96-C455-6709-DEFC-16AEA56FFE11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C7069AF5-486E-8ADA-2192-E80B89DC320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Overlay">
            <a:extLst>
              <a:ext uri="{FF2B5EF4-FFF2-40B4-BE49-F238E27FC236}">
                <a16:creationId xmlns:a16="http://schemas.microsoft.com/office/drawing/2014/main" id="{D3F5EFF9-8A49-EDD3-601B-56DDC536A755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BE2A48F-E19A-9959-C4C7-AD540337C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145F8E1-8406-525B-3935-76F355F2FCD1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DACAB96-16E1-EC00-72BA-FB78C9746B82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1299E0A-9E83-FF57-9C70-F236422451FC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55B421EB-3092-8007-2219-6A5CF4EE2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74B8C92D-84CC-13BF-7100-BA5608D3657C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686117B-2E41-770D-E36B-A6AEE5136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8B2B5F-A229-14E3-94CB-3A9AFF14A4A4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9FAE75E7-F624-D2D5-0BAD-2FA0C34F2E92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Tower of the Mechanist</a:t>
            </a:r>
          </a:p>
        </p:txBody>
      </p:sp>
    </p:spTree>
    <p:extLst>
      <p:ext uri="{BB962C8B-B14F-4D97-AF65-F5344CB8AC3E}">
        <p14:creationId xmlns:p14="http://schemas.microsoft.com/office/powerpoint/2010/main" val="356157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3A2CF-F13E-B250-0983-D472D498A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50259E6B-A426-4835-FB1B-EC0A441C2BCB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695410E9-A932-62FA-556F-45CBD6B5EA26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64C0D333-FF62-0687-5D26-587843FA559E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B4FB86-AD59-94C0-ECF9-75860FE05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ED3D3C-44EA-EA59-76E4-FE827181B1E5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0EBA41-E27E-1AAC-1664-F1BEE1E71C3B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893C6A3-E871-5814-9F19-389C391327CE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AE961C-78CC-DF43-D9DE-F631E8BC2390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2BA463-6EEE-FCFF-3912-A1AC0D552155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E3EA1DFE-E9A2-6940-4B3C-7FD6D7424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E35D245B-8819-AFAE-2D22-E9A0EF57047F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DF5241-7200-1468-BF17-19560F364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584353-0606-E84F-E236-CB9545A73DD6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B3F9695F-1A35-F2CA-AA4C-77091B1E40B0}"/>
              </a:ext>
            </a:extLst>
          </p:cNvPr>
          <p:cNvSpPr txBox="1"/>
          <p:nvPr/>
        </p:nvSpPr>
        <p:spPr>
          <a:xfrm>
            <a:off x="1671298" y="1322233"/>
            <a:ext cx="24435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Forge of the Dead</a:t>
            </a:r>
          </a:p>
        </p:txBody>
      </p:sp>
    </p:spTree>
    <p:extLst>
      <p:ext uri="{BB962C8B-B14F-4D97-AF65-F5344CB8AC3E}">
        <p14:creationId xmlns:p14="http://schemas.microsoft.com/office/powerpoint/2010/main" val="1612389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D25260-AACC-BD26-2D9E-AA931FCF0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5C095A93-D334-B74F-07C9-760C5F6102FE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3CA28CFB-E858-9D85-0D18-27ADCB678CD8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Overlay">
            <a:extLst>
              <a:ext uri="{FF2B5EF4-FFF2-40B4-BE49-F238E27FC236}">
                <a16:creationId xmlns:a16="http://schemas.microsoft.com/office/drawing/2014/main" id="{23735B33-FFA4-130B-F2D5-768359C6AFF0}"/>
              </a:ext>
            </a:extLst>
          </p:cNvPr>
          <p:cNvGrpSpPr/>
          <p:nvPr/>
        </p:nvGrpSpPr>
        <p:grpSpPr>
          <a:xfrm>
            <a:off x="394182" y="331033"/>
            <a:ext cx="4991146" cy="4991146"/>
            <a:chOff x="397476" y="337289"/>
            <a:chExt cx="4991146" cy="4991146"/>
          </a:xfrm>
          <a:effectLst/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1A6E386-A232-5DED-F18E-AC585D8C9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3B373CF-A8B4-1B17-C621-A321E7097829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D0E82FA-FDD1-D906-8925-4777D1C9345A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9D713F2F-7976-7E88-1F84-5221802F5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147E6F99-F965-64F2-CA7D-B7485F17B274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2159EDB-44C3-F959-044D-A80714E1F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6C87C43-C373-82F0-6244-F4D73A8A3A0B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DFE542B2-32B8-1D94-5C4C-1574534DCC09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Heritage Pavilion</a:t>
            </a:r>
          </a:p>
        </p:txBody>
      </p:sp>
    </p:spTree>
    <p:extLst>
      <p:ext uri="{BB962C8B-B14F-4D97-AF65-F5344CB8AC3E}">
        <p14:creationId xmlns:p14="http://schemas.microsoft.com/office/powerpoint/2010/main" val="3717591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C6C301-6834-2166-88BB-4EFA52F66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E18ABAF-DD3C-6D0F-4965-22C6AC79C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47" t="1069" r="21728" b="2043"/>
          <a:stretch/>
        </p:blipFill>
        <p:spPr>
          <a:xfrm>
            <a:off x="517170" y="359585"/>
            <a:ext cx="4810065" cy="4891145"/>
          </a:xfrm>
          <a:prstGeom prst="rect">
            <a:avLst/>
          </a:prstGeom>
        </p:spPr>
      </p:pic>
      <p:sp>
        <p:nvSpPr>
          <p:cNvPr id="3" name="gradient">
            <a:extLst>
              <a:ext uri="{FF2B5EF4-FFF2-40B4-BE49-F238E27FC236}">
                <a16:creationId xmlns:a16="http://schemas.microsoft.com/office/drawing/2014/main" id="{7B066A36-5C02-9652-D71B-5A663D19399B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3C175816-503E-2F26-E23A-44F5FFE5F182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548938C-95DC-A94B-AC00-56B300E99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CC4CEB-E3C8-C969-4DB2-D05230A89863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F53CE4A-F7EA-4851-0FBE-CD9CE475F455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E29B031B-4CFB-F9C0-6C5C-CF49ACE25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5D43B29A-3CB9-B8F9-134C-0AD7A2AC1DB1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1EA0A4-B3D7-5E6E-4CDF-158FFF147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178341-CD6E-34D8-C678-EFB9818AD737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14BC7BCD-5319-CD12-64A3-601938F27750}"/>
              </a:ext>
            </a:extLst>
          </p:cNvPr>
          <p:cNvSpPr txBox="1"/>
          <p:nvPr/>
        </p:nvSpPr>
        <p:spPr>
          <a:xfrm>
            <a:off x="1753594" y="1322233"/>
            <a:ext cx="2278910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Forget Me Not</a:t>
            </a:r>
          </a:p>
        </p:txBody>
      </p:sp>
    </p:spTree>
    <p:extLst>
      <p:ext uri="{BB962C8B-B14F-4D97-AF65-F5344CB8AC3E}">
        <p14:creationId xmlns:p14="http://schemas.microsoft.com/office/powerpoint/2010/main" val="1075526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10C486-B8CB-24BE-5639-3A5E3CFD1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4863AC-4775-3135-74F0-22514C6140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74" t="1510" r="819" b="1543"/>
          <a:stretch/>
        </p:blipFill>
        <p:spPr>
          <a:xfrm>
            <a:off x="517170" y="409574"/>
            <a:ext cx="4810065" cy="4838701"/>
          </a:xfrm>
          <a:prstGeom prst="rect">
            <a:avLst/>
          </a:prstGeom>
        </p:spPr>
      </p:pic>
      <p:sp>
        <p:nvSpPr>
          <p:cNvPr id="3" name="gradient">
            <a:extLst>
              <a:ext uri="{FF2B5EF4-FFF2-40B4-BE49-F238E27FC236}">
                <a16:creationId xmlns:a16="http://schemas.microsoft.com/office/drawing/2014/main" id="{7952E2A5-4689-4086-962D-EF1201A7E0FD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0AA648C2-E452-CEB2-19FD-EE488C3CD7F6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EE28908-43CA-2C83-4194-9C50539A1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7E94FD5-7901-6225-5D59-D8CE8D7E379F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38050F-5B85-327D-F290-1DE9398862A9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09C2E48C-6840-FD33-C321-9FD249084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52461502-EA33-E509-014C-F47BC0850245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AD61457-B830-898F-257D-170E91B0A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721098-F621-1088-E488-B2B261E886EE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6677D2F6-23FA-CBD6-D2F1-488777DE374D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The Butcher’s Bill</a:t>
            </a:r>
          </a:p>
        </p:txBody>
      </p:sp>
    </p:spTree>
    <p:extLst>
      <p:ext uri="{BB962C8B-B14F-4D97-AF65-F5344CB8AC3E}">
        <p14:creationId xmlns:p14="http://schemas.microsoft.com/office/powerpoint/2010/main" val="3966997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1D9CB6-968E-C146-9170-519AB59D5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549EA383-B495-4F8D-40C5-8E052A38AC14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E08A911C-8E68-85DE-1185-760253E05A19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Overlay">
            <a:extLst>
              <a:ext uri="{FF2B5EF4-FFF2-40B4-BE49-F238E27FC236}">
                <a16:creationId xmlns:a16="http://schemas.microsoft.com/office/drawing/2014/main" id="{14E26E84-1355-8C01-3217-3894BE89696A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9F59421-545F-8A23-3D6D-E3C217435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19C75A-B80E-5761-A38F-CE0A1F378C89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310EA8-E75D-FF8B-9F03-36C74E0121F1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92DB5D-D358-4704-6273-DB902630675B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2BE07A0C-6CBD-775C-592E-26EE261F2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FC2F6185-53D5-D61D-2A7A-C3691D8D607E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1E1C2D0-E9C0-B4DA-EE60-FCDE6F3AF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8043FD-6FE1-44B6-330D-939400E8CD70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150E1D4C-9E34-98B4-67E0-F71AC12FEBFE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Symphony of Secrets</a:t>
            </a:r>
          </a:p>
        </p:txBody>
      </p:sp>
    </p:spTree>
    <p:extLst>
      <p:ext uri="{BB962C8B-B14F-4D97-AF65-F5344CB8AC3E}">
        <p14:creationId xmlns:p14="http://schemas.microsoft.com/office/powerpoint/2010/main" val="3942922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1DAF84-D915-92C9-80AF-A20FBA097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6D8FD5E-94BA-7D2D-C666-981AA5F9FA7D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F62A5115-1402-6ADD-CE49-4BEFF08A8CB3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Overlay">
            <a:extLst>
              <a:ext uri="{FF2B5EF4-FFF2-40B4-BE49-F238E27FC236}">
                <a16:creationId xmlns:a16="http://schemas.microsoft.com/office/drawing/2014/main" id="{5DCC8AE1-AB3F-9A1B-07FE-D3EF22690234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966F97A-5C8A-8831-9549-B1C9574E8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761818F-741D-C9AA-B35E-29B4027B3E57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8928C46-7E2F-DB38-9F16-26146EE47B94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A39AD8-DF0A-38F6-E0E2-285F5AB7C998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BA6261D3-566E-FD02-A243-5D184378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1AF5CA47-B993-338C-D8B2-4ED45F5996E6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7AB50A1-8B05-D426-20B4-98435107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EC9BF7-9615-AB80-F2ED-C7A091997538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4-5h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8B97B058-E7DD-906C-8229-9E8C1F727073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On a Knife’s Edge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57C2A85-6DDE-A905-1D28-4C6FDFC712E3}"/>
              </a:ext>
            </a:extLst>
          </p:cNvPr>
          <p:cNvGrpSpPr/>
          <p:nvPr/>
        </p:nvGrpSpPr>
        <p:grpSpPr>
          <a:xfrm>
            <a:off x="1167931" y="4451112"/>
            <a:ext cx="748923" cy="747185"/>
            <a:chOff x="1167931" y="4451112"/>
            <a:chExt cx="748923" cy="747185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F2F60FBA-D6BA-E287-ACDA-B6A1A68D2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817" y="4451112"/>
              <a:ext cx="708812" cy="708812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F997E3-D95F-CE59-E47A-AE4E6670E69E}"/>
                </a:ext>
              </a:extLst>
            </p:cNvPr>
            <p:cNvSpPr txBox="1"/>
            <p:nvPr/>
          </p:nvSpPr>
          <p:spPr>
            <a:xfrm>
              <a:off x="1167931" y="5013631"/>
              <a:ext cx="748923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b="1" spc="100" dirty="0"/>
                <a:t>ILLUSTRATED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1299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DC5BAA-8444-C1C0-AC82-4AB9AFA12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1F578109-2069-190A-73F6-BFBD49D8F230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A1201C16-4D9B-780A-DC9C-607DF7932BF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1D7FE7B4-2ADC-402D-E11B-7ABE1FECB0E1}"/>
              </a:ext>
            </a:extLst>
          </p:cNvPr>
          <p:cNvGrpSpPr/>
          <p:nvPr/>
        </p:nvGrpSpPr>
        <p:grpSpPr>
          <a:xfrm>
            <a:off x="394182" y="331033"/>
            <a:ext cx="4991146" cy="4991146"/>
            <a:chOff x="397476" y="337289"/>
            <a:chExt cx="4991146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9A2C2EF-A54D-D961-B860-DE47CA956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326E5D-7F49-6749-9E9D-4C7CF19D45D3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0FEEA68-2923-D7C3-4F9B-FF804565FA5F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7B23A394-8D09-84A5-3455-928E7DF73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0D4A5EB2-8B25-8013-DC13-8244464D3C1C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3924DC-1D1D-7E64-ECA1-FA72B7B98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2D0470C-03CE-A47F-F51F-59A996F2A429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21116B9-FA0E-94A2-52F1-F82463A030E9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The Red Keep</a:t>
            </a:r>
          </a:p>
        </p:txBody>
      </p:sp>
    </p:spTree>
    <p:extLst>
      <p:ext uri="{BB962C8B-B14F-4D97-AF65-F5344CB8AC3E}">
        <p14:creationId xmlns:p14="http://schemas.microsoft.com/office/powerpoint/2010/main" val="12420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791D27-A13D-16EC-9100-6BB43F793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2DCBDFB-CA4C-2324-7C32-7D2F86E7BAD3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7501B479-541B-67CB-923C-FC1D144CB451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Overlay">
            <a:extLst>
              <a:ext uri="{FF2B5EF4-FFF2-40B4-BE49-F238E27FC236}">
                <a16:creationId xmlns:a16="http://schemas.microsoft.com/office/drawing/2014/main" id="{63ED2EFD-AB90-4B81-E1A9-381B9AD5F7A9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7931C54-DFC6-08F7-ADE8-47F352105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708E603-202E-8E0E-C3B0-3A56FE7864D7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ED29CFA-D272-94B0-654D-A6FDA27C9A7D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A373FE5-A70F-375A-89D1-8CC5189C19CA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ADB05E-4FAA-F1DC-F878-414B73742079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B4D91C-4226-60D2-4A4E-2F5A5747B545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df-badge">
            <a:extLst>
              <a:ext uri="{FF2B5EF4-FFF2-40B4-BE49-F238E27FC236}">
                <a16:creationId xmlns:a16="http://schemas.microsoft.com/office/drawing/2014/main" id="{714C7BA3-0B7F-CBCF-2C3D-44D7BB113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CDE0C532-FD10-FB1A-7873-2B61E8FD64CB}"/>
              </a:ext>
            </a:extLst>
          </p:cNvPr>
          <p:cNvSpPr txBox="1"/>
          <p:nvPr/>
        </p:nvSpPr>
        <p:spPr>
          <a:xfrm>
            <a:off x="870410" y="1322233"/>
            <a:ext cx="4045278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Party at </a:t>
            </a:r>
          </a:p>
          <a:p>
            <a:pPr algn="ctr"/>
            <a:r>
              <a:rPr 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Whitethorn House</a:t>
            </a:r>
          </a:p>
        </p:txBody>
      </p:sp>
      <p:grpSp>
        <p:nvGrpSpPr>
          <p:cNvPr id="16" name="time-badge">
            <a:extLst>
              <a:ext uri="{FF2B5EF4-FFF2-40B4-BE49-F238E27FC236}">
                <a16:creationId xmlns:a16="http://schemas.microsoft.com/office/drawing/2014/main" id="{F5CFE1DF-AD6C-E62A-C762-D79C4E8537E4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5DA2B32-6B6D-068C-6E70-E5D520CC9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C20C50-EA6D-70C5-273C-C1D9703D88C2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2-3h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71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858E5-90C5-61B1-E7AA-982B36C39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18415FF3-EE96-D6E4-6B9A-3D145BD3E2EA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617614ED-73BC-9C6B-43DA-BEA09759688B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51A45FF3-E76C-8C88-3234-AF76C221FC48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917B57-56C1-92DE-4D98-F8DE745450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3B7BF1-4567-5985-E608-B009A92684CE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3455353-CF4C-49AF-0043-BEE9504D710D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08967988-2AE5-2594-111F-A8661F81E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7D19805F-B760-F96C-75DF-ADB216AE8958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37130AC-F519-CE66-96FA-6123DF512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699D45-F8C6-7E94-72D7-40358C224884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F4B4CA77-B37F-68AE-4CF5-28DF67FB2A59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Something Borrowed</a:t>
            </a:r>
          </a:p>
        </p:txBody>
      </p:sp>
    </p:spTree>
    <p:extLst>
      <p:ext uri="{BB962C8B-B14F-4D97-AF65-F5344CB8AC3E}">
        <p14:creationId xmlns:p14="http://schemas.microsoft.com/office/powerpoint/2010/main" val="25969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647A39-0778-DA5A-A041-9905F57C4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7430DDD4-8C98-3EB3-1028-441A7DE65F6F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F7E8C549-156E-1818-AD49-87952D888F7F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C03F6AF3-2CF1-8CB7-0DE6-924DFBFF312B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F82334B-DAC4-CC6E-D089-EBC15210A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F41C2D1-11DA-77F7-0765-F4A83D1E68BC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F62F951-D70C-288A-2362-D4F9E3F85D57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0F415C5A-B5D4-3A1B-79FD-8124F1872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7F535C04-B41C-B403-C354-E1C50EF57321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B464F51-3989-F0BF-860E-A6E2E4FDA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4E6558-D7C5-C101-E9A2-75B589AAB3AA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0B25CF86-DC87-8F09-0C4F-24B3FDF6FDF1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Water Under the Bridge</a:t>
            </a:r>
          </a:p>
        </p:txBody>
      </p:sp>
    </p:spTree>
    <p:extLst>
      <p:ext uri="{BB962C8B-B14F-4D97-AF65-F5344CB8AC3E}">
        <p14:creationId xmlns:p14="http://schemas.microsoft.com/office/powerpoint/2010/main" val="13641163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9C2044-EF12-360E-793D-8DBD84B16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4B872127-2243-2CA6-8237-E91398B09861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05568B95-7536-222A-0F4D-BDDEBAC48BFE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1392882B-88E4-6043-C6CA-78AC2B8D4F6C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1E93E83-E4A0-AA19-088C-6EE41F182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3C636D7-937D-268C-C0F3-11FC9EB73412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BDA2B6-6FB2-23A8-DFED-00D9E1A4A354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F9E3C9-834C-9C5F-7634-241B1561F868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C073E7F9-29FD-BA62-2A25-E378FB8F8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BC1AAF9D-5F9F-3D52-B5A2-25E3A3F9C76F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C74F3E4-50E7-6485-6754-799752607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B91079-FBF7-7266-A4FB-785B75B787CA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57F94FA6-3645-3B93-B9B6-7E3D4070653D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A Murder of Crows</a:t>
            </a:r>
          </a:p>
        </p:txBody>
      </p:sp>
    </p:spTree>
    <p:extLst>
      <p:ext uri="{BB962C8B-B14F-4D97-AF65-F5344CB8AC3E}">
        <p14:creationId xmlns:p14="http://schemas.microsoft.com/office/powerpoint/2010/main" val="3673066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22939-0F93-BE33-AFA8-3C2DE3895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337178E-4254-E978-BDDD-3A34AC35772B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7AF6D411-3DE0-FC54-7991-325881C7C324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5E1338A8-DED0-A9CB-8061-BFA088982656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7D47D7-7523-F65E-649B-5C8ECFD5F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30482E-DAB8-20D9-DB4A-D61BCC0071D7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9AEF134-6B78-4FA7-495D-B5CC65DE07B8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965597-4814-FD94-EBAF-1A76441B59E8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F25163-98F2-5AD3-75A3-0FA76411F9FB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3F65F9-FE93-4D88-EE0C-76D90128E434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FD72238C-EE42-FF55-BD75-DE03C9BB0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FB11F148-00A6-71DC-87C2-6A5D7F954AEF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98CB749-B6D4-A6E5-87EC-357011E21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DF2D67-83BB-8D67-D59B-E44148F56E79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CBD66571-D075-696F-244E-D3741726792A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Heavy Medal</a:t>
            </a:r>
          </a:p>
        </p:txBody>
      </p:sp>
    </p:spTree>
    <p:extLst>
      <p:ext uri="{BB962C8B-B14F-4D97-AF65-F5344CB8AC3E}">
        <p14:creationId xmlns:p14="http://schemas.microsoft.com/office/powerpoint/2010/main" val="312801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149C11-EF85-7F71-A119-34803CD6A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A89899D2-A024-9524-CEED-52559C4F0768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9B37D9EB-EFBE-2630-74F8-1625D9C9470B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0970DE21-C0A8-478B-AD78-53F26BFD57DD}"/>
              </a:ext>
            </a:extLst>
          </p:cNvPr>
          <p:cNvGrpSpPr/>
          <p:nvPr/>
        </p:nvGrpSpPr>
        <p:grpSpPr>
          <a:xfrm>
            <a:off x="394182" y="331033"/>
            <a:ext cx="4991146" cy="4991146"/>
            <a:chOff x="397476" y="337289"/>
            <a:chExt cx="4991146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50544D-4E3B-A916-D741-BB867BF90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A87ABF-16B3-4BEE-FE1A-FBB1DC538EA3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EC8ADD4-BE67-248B-EFC2-80B6753AE692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E6B65259-E9C9-E11A-67DB-BEBE74BF6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0BA96204-F301-17B4-1103-A9920D512231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EE4A155-0EF3-2B96-9935-37F592F20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B771FCC-EB78-673B-0367-E09D2484B13A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6DB95924-EF02-AF05-3EB1-3726A4A68C6E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Smuggler’s Slip</a:t>
            </a:r>
          </a:p>
        </p:txBody>
      </p:sp>
    </p:spTree>
    <p:extLst>
      <p:ext uri="{BB962C8B-B14F-4D97-AF65-F5344CB8AC3E}">
        <p14:creationId xmlns:p14="http://schemas.microsoft.com/office/powerpoint/2010/main" val="988622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33D1C0-BCF3-6FAC-ADC7-49DD481E5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8EFF479A-1DCA-92FE-66FA-850A83A7FD46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7F27040E-810D-B686-9C03-63215127E28A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FEC0526D-D3BC-6AF4-8DBE-18204C9A7939}"/>
              </a:ext>
            </a:extLst>
          </p:cNvPr>
          <p:cNvGrpSpPr/>
          <p:nvPr/>
        </p:nvGrpSpPr>
        <p:grpSpPr>
          <a:xfrm>
            <a:off x="397476" y="334161"/>
            <a:ext cx="4991146" cy="4994274"/>
            <a:chOff x="397476" y="334161"/>
            <a:chExt cx="4991146" cy="4994274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3D68C35-C7CD-DF63-6120-F557BC663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95912" y="934536"/>
              <a:ext cx="4994274" cy="379352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ECE39EF-45B3-1CF5-6FDA-D97312EB74F8}"/>
                </a:ext>
              </a:extLst>
            </p:cNvPr>
            <p:cNvSpPr/>
            <p:nvPr/>
          </p:nvSpPr>
          <p:spPr>
            <a:xfrm>
              <a:off x="4789811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E2A52E-7130-AEBC-DD40-8F1CC8CB175D}"/>
                </a:ext>
              </a:extLst>
            </p:cNvPr>
            <p:cNvSpPr/>
            <p:nvPr/>
          </p:nvSpPr>
          <p:spPr>
            <a:xfrm>
              <a:off x="397476" y="334161"/>
              <a:ext cx="598811" cy="49942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CAD2F17D-DF4C-643C-5414-7614E7D00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71749892-93B9-9EC4-83EC-C9CCA4817052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359F740-E017-5368-BD72-F0355A36B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A3BAD0-1270-A072-E036-5E1EA5AF98D9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2A29D786-663A-88CE-446C-8B20876FCBBD}"/>
              </a:ext>
            </a:extLst>
          </p:cNvPr>
          <p:cNvSpPr txBox="1"/>
          <p:nvPr/>
        </p:nvSpPr>
        <p:spPr>
          <a:xfrm>
            <a:off x="1676799" y="1322233"/>
            <a:ext cx="2432500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The Haunting of </a:t>
            </a:r>
            <a:r>
              <a:rPr lang="en-US" sz="4000" dirty="0" err="1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Hyle</a:t>
            </a:r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 Hall</a:t>
            </a:r>
          </a:p>
        </p:txBody>
      </p:sp>
    </p:spTree>
    <p:extLst>
      <p:ext uri="{BB962C8B-B14F-4D97-AF65-F5344CB8AC3E}">
        <p14:creationId xmlns:p14="http://schemas.microsoft.com/office/powerpoint/2010/main" val="2420369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C96A87-8B08-6E94-D33E-0F3F4434E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07DA8DF4-5A02-42CC-495A-CEBD9F88D634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AB7DB9A0-4DE4-8227-C2B0-D8F5E27A3E75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65A27B4C-47AC-4F44-E971-8BE19F3F919D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6ED34FB-3410-04C1-3B4D-D1D55105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0B0F8E-20AE-65BC-85AD-BB17396927B4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2B625F4-BBF7-61A0-4D82-0155A9EFF695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64C4BEFD-6753-8F6A-7F17-FB3A0DD35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9C0D38FD-7F20-3332-5988-2360B7A63618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581A38-CA57-1CC5-AEB0-28B84E101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65DDD5-F39A-1733-8722-D97DB54B62EF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204366E0-79F7-E52C-42E0-C35F069D9ECA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Curse of the Red Mariner</a:t>
            </a:r>
          </a:p>
        </p:txBody>
      </p:sp>
    </p:spTree>
    <p:extLst>
      <p:ext uri="{BB962C8B-B14F-4D97-AF65-F5344CB8AC3E}">
        <p14:creationId xmlns:p14="http://schemas.microsoft.com/office/powerpoint/2010/main" val="2391417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3A1BE1-94C1-82B7-C5AB-55203CF78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011DD113-DE32-A129-F185-38A3159CD603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26A3EDBD-F4A5-14FD-AFD9-FA50F6EBD7B6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verlay">
            <a:extLst>
              <a:ext uri="{FF2B5EF4-FFF2-40B4-BE49-F238E27FC236}">
                <a16:creationId xmlns:a16="http://schemas.microsoft.com/office/drawing/2014/main" id="{A1029E20-2A0A-8A05-BA51-52EF576188C5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80FC1C3-32C2-7E58-26C4-E0DEF4BF6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258E33-B646-DCAA-4AB0-32A842D7EDEF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AD8727-CEF9-F70F-5B0D-CC6D667466C1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B414C9-1974-16D4-7807-E98F469B3D08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6AD4F65-F67A-0B63-7C39-D73BDA1704E2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873BAA-0EDB-A226-3D55-B3ED0E648FB9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06085A51-F0F3-1938-E619-F05C5EA133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367F6C96-3526-E851-5001-5708261FB0E9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70239A-6F79-1B50-A492-C1C05FC1F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A87CEA-D792-465F-1BF0-A724EC9C5EBF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F7B0AE17-0CB2-58B6-9149-5E67BFA085D4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Ghosts in the Machine</a:t>
            </a:r>
          </a:p>
        </p:txBody>
      </p:sp>
    </p:spTree>
    <p:extLst>
      <p:ext uri="{BB962C8B-B14F-4D97-AF65-F5344CB8AC3E}">
        <p14:creationId xmlns:p14="http://schemas.microsoft.com/office/powerpoint/2010/main" val="355891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FE0B93-7CEE-FBEF-8EC2-F357C83DE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F21084A7-218C-93F2-1CD9-166BB5E37E48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094670F2-D23F-88AC-0DC6-2EFDCD815E29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Overlay">
            <a:extLst>
              <a:ext uri="{FF2B5EF4-FFF2-40B4-BE49-F238E27FC236}">
                <a16:creationId xmlns:a16="http://schemas.microsoft.com/office/drawing/2014/main" id="{AAF05E45-6CDD-5008-2505-2E356570C8A3}"/>
              </a:ext>
            </a:extLst>
          </p:cNvPr>
          <p:cNvGrpSpPr/>
          <p:nvPr/>
        </p:nvGrpSpPr>
        <p:grpSpPr>
          <a:xfrm>
            <a:off x="397476" y="337289"/>
            <a:ext cx="4991146" cy="4991146"/>
            <a:chOff x="397476" y="337289"/>
            <a:chExt cx="4991146" cy="4991146"/>
          </a:xfrm>
          <a:effectLst/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1E2B798-A7A5-B77B-5564-AC73C67B6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80AC3FB-23AC-F7F3-D87A-A2C6DF61D948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EC9FA8E-F553-083E-E6F8-F2BD84C75D42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91C587D5-2789-EB98-05A2-3879FFEACC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DFACA142-0DBE-5825-CA38-F6085F4F4461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53E091F-B24F-A718-8665-58CDC8295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B0841B-5A40-44EB-AEB3-25838D7F3CDC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9014F4B1-10F5-0C16-F4A7-39E78296E32A}"/>
              </a:ext>
            </a:extLst>
          </p:cNvPr>
          <p:cNvSpPr txBox="1"/>
          <p:nvPr/>
        </p:nvSpPr>
        <p:spPr>
          <a:xfrm>
            <a:off x="1077988" y="1322233"/>
            <a:ext cx="363012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A Heist for Hire</a:t>
            </a:r>
          </a:p>
        </p:txBody>
      </p:sp>
    </p:spTree>
    <p:extLst>
      <p:ext uri="{BB962C8B-B14F-4D97-AF65-F5344CB8AC3E}">
        <p14:creationId xmlns:p14="http://schemas.microsoft.com/office/powerpoint/2010/main" val="294375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3A908-1013-93FF-4BB5-2BBFDBED3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F3C79ED2-46FB-E58B-6BBE-DAC9E81C4CBE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6675B0F5-9E99-937A-A70E-8D44E94571C6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Overlay">
            <a:extLst>
              <a:ext uri="{FF2B5EF4-FFF2-40B4-BE49-F238E27FC236}">
                <a16:creationId xmlns:a16="http://schemas.microsoft.com/office/drawing/2014/main" id="{1C0402D4-0094-5FFD-04D2-52C3AB2711BE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96E7479-E9F0-40E5-6D12-309479338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D4EC5A9-D699-85B8-5883-08B10E4A0B8E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EB58E0D-A14F-24CD-3070-956A268F0B82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5A7E8BB-582F-24E4-6961-1C30EB85788E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3DCF2682-A32A-861C-272B-E2C055160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2C3744E9-C6E2-2B3A-8755-854F31E48060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8F2F88-F096-55ED-54CF-1D4DC0A3F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B01B86-4D72-4C82-7420-99C56086716D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10m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4A692ED9-DFB2-DEDE-88E0-0A0FB9872CAD}"/>
              </a:ext>
            </a:extLst>
          </p:cNvPr>
          <p:cNvSpPr txBox="1"/>
          <p:nvPr/>
        </p:nvSpPr>
        <p:spPr>
          <a:xfrm>
            <a:off x="1303101" y="1322233"/>
            <a:ext cx="3179896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Setting Primer</a:t>
            </a:r>
          </a:p>
        </p:txBody>
      </p:sp>
    </p:spTree>
    <p:extLst>
      <p:ext uri="{BB962C8B-B14F-4D97-AF65-F5344CB8AC3E}">
        <p14:creationId xmlns:p14="http://schemas.microsoft.com/office/powerpoint/2010/main" val="143282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DD4506-41CD-90B8-C001-70833C44F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4FC7EEE9-8306-1A3F-ED7D-2BC6CB6057A3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DAE188BF-C356-4257-291E-7A16FAD255D0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1EE3285A-5385-12E3-02F3-F5B97A08E55F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88CC96C-A73C-755F-8483-1D9A7D0E1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4A6E750-A150-5339-3C92-DFF9F8967DDA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FD6098A-4120-1EB1-3273-699A94B16161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7A13D7CB-68B5-ACDB-3A8E-21BAC5ED61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587B7282-1A2F-ECB9-B387-C7A867426CE4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10A4F19-692E-A34A-BE5F-EB6DC8F0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2F3193-814F-B088-BA0D-997690DB94FF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73020FD7-0E2E-4106-0319-08037BA5C387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Dark Descent</a:t>
            </a:r>
          </a:p>
        </p:txBody>
      </p:sp>
    </p:spTree>
    <p:extLst>
      <p:ext uri="{BB962C8B-B14F-4D97-AF65-F5344CB8AC3E}">
        <p14:creationId xmlns:p14="http://schemas.microsoft.com/office/powerpoint/2010/main" val="299983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1F4D49-BD31-69F1-B600-46E1AF653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E195F8AA-E472-1BE3-DC38-4AD8B8D862D6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EBC175F9-C053-97F6-A610-458682FBB630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Overlay">
            <a:extLst>
              <a:ext uri="{FF2B5EF4-FFF2-40B4-BE49-F238E27FC236}">
                <a16:creationId xmlns:a16="http://schemas.microsoft.com/office/drawing/2014/main" id="{7E6E017F-A3C9-C990-DAE7-8CC98515D15F}"/>
              </a:ext>
            </a:extLst>
          </p:cNvPr>
          <p:cNvGrpSpPr/>
          <p:nvPr/>
        </p:nvGrpSpPr>
        <p:grpSpPr>
          <a:xfrm>
            <a:off x="397476" y="337289"/>
            <a:ext cx="4991146" cy="4991148"/>
            <a:chOff x="397476" y="337287"/>
            <a:chExt cx="4991146" cy="4991148"/>
          </a:xfrm>
          <a:effectLst/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E838C8DE-3DDF-DED4-FADA-9F7687E53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394182" y="551419"/>
              <a:ext cx="4991147" cy="45628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083DA77-DE56-C667-3E51-6235C7C36858}"/>
                </a:ext>
              </a:extLst>
            </p:cNvPr>
            <p:cNvSpPr/>
            <p:nvPr/>
          </p:nvSpPr>
          <p:spPr>
            <a:xfrm>
              <a:off x="5171199" y="337287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B120AE-35AD-88B7-0B73-D5BE1052A28A}"/>
                </a:ext>
              </a:extLst>
            </p:cNvPr>
            <p:cNvSpPr/>
            <p:nvPr/>
          </p:nvSpPr>
          <p:spPr>
            <a:xfrm>
              <a:off x="397476" y="337290"/>
              <a:ext cx="217423" cy="4991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EE276F6C-9771-1438-2884-0240EF5CAD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02BC9C86-1237-C7E0-628A-FB4DCB16F91A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A4C759-3037-E16C-3964-44DD4C4A1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558BE6-5E3C-B17B-A735-F83D9BBC11EE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2-3h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48403528-EA82-8227-4E81-AA3A97F3E172}"/>
              </a:ext>
            </a:extLst>
          </p:cNvPr>
          <p:cNvSpPr txBox="1"/>
          <p:nvPr/>
        </p:nvSpPr>
        <p:spPr>
          <a:xfrm>
            <a:off x="1442698" y="1322233"/>
            <a:ext cx="290070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Stranger Tides</a:t>
            </a:r>
          </a:p>
        </p:txBody>
      </p:sp>
    </p:spTree>
    <p:extLst>
      <p:ext uri="{BB962C8B-B14F-4D97-AF65-F5344CB8AC3E}">
        <p14:creationId xmlns:p14="http://schemas.microsoft.com/office/powerpoint/2010/main" val="91187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48D5CA-175D-BDD3-4222-A90BD1C3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39EB6AB7-2C32-5D6E-D315-39D5CB80C236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FFBC0125-8CE5-C052-EF45-2D93DBAD1D44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Overlay">
            <a:extLst>
              <a:ext uri="{FF2B5EF4-FFF2-40B4-BE49-F238E27FC236}">
                <a16:creationId xmlns:a16="http://schemas.microsoft.com/office/drawing/2014/main" id="{B3B6E825-FEFD-1B05-BAAF-8961C8D4281B}"/>
              </a:ext>
            </a:extLst>
          </p:cNvPr>
          <p:cNvGrpSpPr/>
          <p:nvPr/>
        </p:nvGrpSpPr>
        <p:grpSpPr>
          <a:xfrm>
            <a:off x="397476" y="336377"/>
            <a:ext cx="4991147" cy="4992058"/>
            <a:chOff x="397475" y="336377"/>
            <a:chExt cx="4991147" cy="4992058"/>
          </a:xfrm>
          <a:effectLst/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0684F6F-89D9-E50E-E183-CF97CDC40C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3159" y="336377"/>
              <a:ext cx="4610349" cy="4992058"/>
            </a:xfrm>
            <a:prstGeom prst="rect">
              <a:avLst/>
            </a:prstGeom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ACA7405-ADA2-AD5B-B0BA-F3E717903E96}"/>
                </a:ext>
              </a:extLst>
            </p:cNvPr>
            <p:cNvSpPr/>
            <p:nvPr/>
          </p:nvSpPr>
          <p:spPr>
            <a:xfrm>
              <a:off x="5163508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5B7AE6-3B5B-93D2-D6E1-0634A5E880B0}"/>
                </a:ext>
              </a:extLst>
            </p:cNvPr>
            <p:cNvSpPr/>
            <p:nvPr/>
          </p:nvSpPr>
          <p:spPr>
            <a:xfrm>
              <a:off x="397476" y="336377"/>
              <a:ext cx="225114" cy="4991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5D2B517-7E49-508C-309B-D4FC4C246227}"/>
                </a:ext>
              </a:extLst>
            </p:cNvPr>
            <p:cNvSpPr/>
            <p:nvPr/>
          </p:nvSpPr>
          <p:spPr>
            <a:xfrm>
              <a:off x="397475" y="3874415"/>
              <a:ext cx="573485" cy="1452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A8264429-870B-4CF2-9BEB-10C4617D2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A77BC1E8-A766-E987-A6CE-25BFB9405736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34DA25-3CE4-C3CF-8112-9C5FDE7B54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FD957B-8B29-AE92-E4DA-AEDBDC179830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A0A4EBCC-E3EA-2AC6-8042-02959F7B86F2}"/>
              </a:ext>
            </a:extLst>
          </p:cNvPr>
          <p:cNvSpPr txBox="1"/>
          <p:nvPr/>
        </p:nvSpPr>
        <p:spPr>
          <a:xfrm>
            <a:off x="1303101" y="1322233"/>
            <a:ext cx="3179896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Witching Hour</a:t>
            </a:r>
          </a:p>
        </p:txBody>
      </p:sp>
    </p:spTree>
    <p:extLst>
      <p:ext uri="{BB962C8B-B14F-4D97-AF65-F5344CB8AC3E}">
        <p14:creationId xmlns:p14="http://schemas.microsoft.com/office/powerpoint/2010/main" val="778728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4825D4-EE0A-C4D3-2E30-DE2320E1A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885FEB0C-5CA2-A079-1779-8184E27A29B5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9BA37F21-DFBD-8704-8C72-508521B1472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Overlay">
            <a:extLst>
              <a:ext uri="{FF2B5EF4-FFF2-40B4-BE49-F238E27FC236}">
                <a16:creationId xmlns:a16="http://schemas.microsoft.com/office/drawing/2014/main" id="{E2E1CF58-F69F-E76A-01DD-9EBA05715C32}"/>
              </a:ext>
            </a:extLst>
          </p:cNvPr>
          <p:cNvGrpSpPr/>
          <p:nvPr/>
        </p:nvGrpSpPr>
        <p:grpSpPr>
          <a:xfrm>
            <a:off x="397475" y="337289"/>
            <a:ext cx="4991147" cy="4991146"/>
            <a:chOff x="395944" y="337289"/>
            <a:chExt cx="4991147" cy="4991146"/>
          </a:xfrm>
          <a:effectLst/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CF698BB-F42D-9C63-CF4E-D06F1D424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793" y="1159651"/>
              <a:ext cx="4640982" cy="3366784"/>
            </a:xfrm>
            <a:prstGeom prst="rect">
              <a:avLst/>
            </a:prstGeom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E2B1BB-FCB5-FE26-C184-23BB07DA3367}"/>
                </a:ext>
              </a:extLst>
            </p:cNvPr>
            <p:cNvSpPr/>
            <p:nvPr/>
          </p:nvSpPr>
          <p:spPr>
            <a:xfrm>
              <a:off x="395945" y="4526435"/>
              <a:ext cx="4991146" cy="80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707CFD-FAB3-4985-CCA1-53BC5D53F554}"/>
                </a:ext>
              </a:extLst>
            </p:cNvPr>
            <p:cNvSpPr/>
            <p:nvPr/>
          </p:nvSpPr>
          <p:spPr>
            <a:xfrm>
              <a:off x="395945" y="337289"/>
              <a:ext cx="4991146" cy="891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EBEBE90-0755-8596-2F55-6E53F17F490C}"/>
                </a:ext>
              </a:extLst>
            </p:cNvPr>
            <p:cNvSpPr/>
            <p:nvPr/>
          </p:nvSpPr>
          <p:spPr>
            <a:xfrm>
              <a:off x="4999093" y="1156523"/>
              <a:ext cx="387997" cy="1605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FD6FE2-5824-D85E-2A2A-E4CAC9E07F79}"/>
                </a:ext>
              </a:extLst>
            </p:cNvPr>
            <p:cNvSpPr/>
            <p:nvPr/>
          </p:nvSpPr>
          <p:spPr>
            <a:xfrm>
              <a:off x="395944" y="881535"/>
              <a:ext cx="298617" cy="3644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6ED6B6-CFE3-7183-1EB9-E2AC2F36A9EF}"/>
                </a:ext>
              </a:extLst>
            </p:cNvPr>
            <p:cNvSpPr/>
            <p:nvPr/>
          </p:nvSpPr>
          <p:spPr>
            <a:xfrm>
              <a:off x="5211243" y="2720244"/>
              <a:ext cx="175846" cy="18167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df-badge">
            <a:extLst>
              <a:ext uri="{FF2B5EF4-FFF2-40B4-BE49-F238E27FC236}">
                <a16:creationId xmlns:a16="http://schemas.microsoft.com/office/drawing/2014/main" id="{2ADC3289-3BAF-9D1B-FBCF-4133B9DE5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03EA518F-6CBB-0B8C-A541-A9CEC748DE0E}"/>
              </a:ext>
            </a:extLst>
          </p:cNvPr>
          <p:cNvSpPr txBox="1"/>
          <p:nvPr/>
        </p:nvSpPr>
        <p:spPr>
          <a:xfrm>
            <a:off x="1077990" y="1322233"/>
            <a:ext cx="3630118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36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Devil’s Sacrament</a:t>
            </a:r>
          </a:p>
        </p:txBody>
      </p:sp>
      <p:grpSp>
        <p:nvGrpSpPr>
          <p:cNvPr id="16" name="time-badge">
            <a:extLst>
              <a:ext uri="{FF2B5EF4-FFF2-40B4-BE49-F238E27FC236}">
                <a16:creationId xmlns:a16="http://schemas.microsoft.com/office/drawing/2014/main" id="{5260ACF7-F5D4-D0F7-6825-5EACD6A9191D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29FFB14-E55D-C0A2-2FC9-D5DB52FED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289502-F771-9AFC-FC65-5735F0DAB012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47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9FBDE-B149-7FDF-8F9E-DF83B6B17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Image">
            <a:extLst>
              <a:ext uri="{FF2B5EF4-FFF2-40B4-BE49-F238E27FC236}">
                <a16:creationId xmlns:a16="http://schemas.microsoft.com/office/drawing/2014/main" id="{C097EF70-FFFA-24C6-8E0C-CFCFBE052228}"/>
              </a:ext>
            </a:extLst>
          </p:cNvPr>
          <p:cNvSpPr/>
          <p:nvPr/>
        </p:nvSpPr>
        <p:spPr>
          <a:xfrm>
            <a:off x="397476" y="337289"/>
            <a:ext cx="4991146" cy="4991146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radient">
            <a:extLst>
              <a:ext uri="{FF2B5EF4-FFF2-40B4-BE49-F238E27FC236}">
                <a16:creationId xmlns:a16="http://schemas.microsoft.com/office/drawing/2014/main" id="{FF511928-2CBC-C482-D139-4C4E70A518CC}"/>
              </a:ext>
            </a:extLst>
          </p:cNvPr>
          <p:cNvSpPr/>
          <p:nvPr/>
        </p:nvSpPr>
        <p:spPr>
          <a:xfrm>
            <a:off x="397476" y="334161"/>
            <a:ext cx="4991146" cy="4991146"/>
          </a:xfrm>
          <a:prstGeom prst="rect">
            <a:avLst/>
          </a:prstGeom>
          <a:gradFill flip="none" rotWithShape="1">
            <a:gsLst>
              <a:gs pos="100000">
                <a:schemeClr val="tx1">
                  <a:alpha val="80000"/>
                </a:schemeClr>
              </a:gs>
              <a:gs pos="0">
                <a:schemeClr val="tx1">
                  <a:alpha val="3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Overlay">
            <a:extLst>
              <a:ext uri="{FF2B5EF4-FFF2-40B4-BE49-F238E27FC236}">
                <a16:creationId xmlns:a16="http://schemas.microsoft.com/office/drawing/2014/main" id="{0FA90E73-4382-98BA-5B95-5170000A7490}"/>
              </a:ext>
            </a:extLst>
          </p:cNvPr>
          <p:cNvGrpSpPr/>
          <p:nvPr/>
        </p:nvGrpSpPr>
        <p:grpSpPr>
          <a:xfrm>
            <a:off x="397476" y="337289"/>
            <a:ext cx="4991146" cy="4991146"/>
            <a:chOff x="397476" y="337289"/>
            <a:chExt cx="4991146" cy="4991146"/>
          </a:xfrm>
          <a:effectLst/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2610E1F-6AF5-5538-71EB-A4D9F5686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476" y="900020"/>
              <a:ext cx="4991146" cy="3763166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C38919-A19D-8904-BAE0-1A4D76F32504}"/>
                </a:ext>
              </a:extLst>
            </p:cNvPr>
            <p:cNvSpPr/>
            <p:nvPr/>
          </p:nvSpPr>
          <p:spPr>
            <a:xfrm>
              <a:off x="397476" y="337289"/>
              <a:ext cx="4991146" cy="597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6FDD6F-1911-F92A-7053-3781C06586DC}"/>
                </a:ext>
              </a:extLst>
            </p:cNvPr>
            <p:cNvSpPr/>
            <p:nvPr/>
          </p:nvSpPr>
          <p:spPr>
            <a:xfrm>
              <a:off x="397476" y="4651981"/>
              <a:ext cx="4991146" cy="6764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df-badge">
            <a:extLst>
              <a:ext uri="{FF2B5EF4-FFF2-40B4-BE49-F238E27FC236}">
                <a16:creationId xmlns:a16="http://schemas.microsoft.com/office/drawing/2014/main" id="{F0B9F126-85C8-CE59-991D-9C8AA1483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0" y="4497968"/>
            <a:ext cx="673747" cy="673747"/>
          </a:xfrm>
          <a:prstGeom prst="rect">
            <a:avLst/>
          </a:prstGeom>
        </p:spPr>
      </p:pic>
      <p:grpSp>
        <p:nvGrpSpPr>
          <p:cNvPr id="6" name="time-badge">
            <a:extLst>
              <a:ext uri="{FF2B5EF4-FFF2-40B4-BE49-F238E27FC236}">
                <a16:creationId xmlns:a16="http://schemas.microsoft.com/office/drawing/2014/main" id="{B4FC42C3-3727-1462-6C19-81B95C9971FC}"/>
              </a:ext>
            </a:extLst>
          </p:cNvPr>
          <p:cNvGrpSpPr/>
          <p:nvPr/>
        </p:nvGrpSpPr>
        <p:grpSpPr>
          <a:xfrm>
            <a:off x="4595181" y="4325971"/>
            <a:ext cx="732054" cy="847912"/>
            <a:chOff x="4595181" y="4325971"/>
            <a:chExt cx="732054" cy="84791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5C65ECC-55FF-E481-93C1-D111EFA2D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8110" y="4325971"/>
              <a:ext cx="506195" cy="50619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CD21D5-335B-8F26-2C30-18D6AA4E546D}"/>
                </a:ext>
              </a:extLst>
            </p:cNvPr>
            <p:cNvSpPr txBox="1"/>
            <p:nvPr/>
          </p:nvSpPr>
          <p:spPr>
            <a:xfrm>
              <a:off x="4595181" y="4804551"/>
              <a:ext cx="732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Georgia" panose="02040502050405020303" pitchFamily="18" charset="0"/>
                </a:rPr>
                <a:t>3-4h</a:t>
              </a:r>
            </a:p>
          </p:txBody>
        </p:sp>
      </p:grpSp>
      <p:sp>
        <p:nvSpPr>
          <p:cNvPr id="2" name="title">
            <a:extLst>
              <a:ext uri="{FF2B5EF4-FFF2-40B4-BE49-F238E27FC236}">
                <a16:creationId xmlns:a16="http://schemas.microsoft.com/office/drawing/2014/main" id="{D7255F9B-066E-465A-ABC1-1C6F560EB806}"/>
              </a:ext>
            </a:extLst>
          </p:cNvPr>
          <p:cNvSpPr txBox="1"/>
          <p:nvPr/>
        </p:nvSpPr>
        <p:spPr>
          <a:xfrm>
            <a:off x="1077988" y="1322233"/>
            <a:ext cx="3630122" cy="301500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000" dirty="0">
                <a:ln w="63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erkshire Swash" panose="02000505000000020003" pitchFamily="2" charset="0"/>
              </a:rPr>
              <a:t>Lawman on the Line</a:t>
            </a:r>
          </a:p>
        </p:txBody>
      </p:sp>
    </p:spTree>
    <p:extLst>
      <p:ext uri="{BB962C8B-B14F-4D97-AF65-F5344CB8AC3E}">
        <p14:creationId xmlns:p14="http://schemas.microsoft.com/office/powerpoint/2010/main" val="71928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Berkshire Swash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B.E.G. Olin Kirkland</dc:creator>
  <cp:lastModifiedBy>Olin Kirkland</cp:lastModifiedBy>
  <cp:revision>114</cp:revision>
  <dcterms:created xsi:type="dcterms:W3CDTF">2024-11-18T11:09:27Z</dcterms:created>
  <dcterms:modified xsi:type="dcterms:W3CDTF">2025-01-20T10:06:32Z</dcterms:modified>
</cp:coreProperties>
</file>