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67" r:id="rId4"/>
    <p:sldId id="268" r:id="rId5"/>
    <p:sldId id="257" r:id="rId6"/>
    <p:sldId id="270" r:id="rId7"/>
    <p:sldId id="271" r:id="rId8"/>
    <p:sldId id="272" r:id="rId9"/>
    <p:sldId id="273" r:id="rId10"/>
    <p:sldId id="274" r:id="rId11"/>
    <p:sldId id="299" r:id="rId12"/>
    <p:sldId id="258" r:id="rId13"/>
    <p:sldId id="295" r:id="rId14"/>
    <p:sldId id="276" r:id="rId15"/>
    <p:sldId id="278" r:id="rId16"/>
    <p:sldId id="277" r:id="rId17"/>
    <p:sldId id="297" r:id="rId18"/>
    <p:sldId id="296" r:id="rId19"/>
    <p:sldId id="279" r:id="rId20"/>
    <p:sldId id="259" r:id="rId21"/>
    <p:sldId id="260" r:id="rId22"/>
    <p:sldId id="283" r:id="rId23"/>
    <p:sldId id="284" r:id="rId24"/>
    <p:sldId id="285" r:id="rId25"/>
    <p:sldId id="289" r:id="rId26"/>
    <p:sldId id="262" r:id="rId27"/>
    <p:sldId id="287" r:id="rId28"/>
    <p:sldId id="261" r:id="rId29"/>
    <p:sldId id="290" r:id="rId30"/>
    <p:sldId id="291" r:id="rId31"/>
    <p:sldId id="292" r:id="rId32"/>
    <p:sldId id="293" r:id="rId33"/>
    <p:sldId id="298" r:id="rId34"/>
    <p:sldId id="294" r:id="rId35"/>
    <p:sldId id="265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FD81FF4-EC72-4D4C-8152-40C45C51594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0E850A9-4D4F-409A-A60E-D6FB654CA5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zilla.com/gradient-edito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e25.com/" TargetMode="External"/><Relationship Id="rId2" Type="http://schemas.openxmlformats.org/officeDocument/2006/relationships/hyperlink" Target="http://css-tricks.com/snippe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to Know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this is just the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isplay: table/inline-table;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greatest thing ever</a:t>
            </a:r>
          </a:p>
          <a:p>
            <a:r>
              <a:rPr lang="en-US" dirty="0" smtClean="0"/>
              <a:t>Treats block/inline block elements like regular inline/table elements </a:t>
            </a:r>
          </a:p>
          <a:p>
            <a:pPr lvl="1"/>
            <a:r>
              <a:rPr lang="en-US" dirty="0" smtClean="0"/>
              <a:t>(solves alignment issues)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0" r="3063" b="8532"/>
          <a:stretch/>
        </p:blipFill>
        <p:spPr bwMode="auto">
          <a:xfrm>
            <a:off x="1143000" y="4267200"/>
            <a:ext cx="6851073" cy="239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</a:t>
            </a:r>
            <a:endParaRPr lang="en-US" dirty="0"/>
          </a:p>
        </p:txBody>
      </p:sp>
      <p:pic>
        <p:nvPicPr>
          <p:cNvPr id="20482" name="Picture 2" descr="http://css-tricks.com/wp-content/csstricks-uploads/web-text-wr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00745"/>
            <a:ext cx="685799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8580" indent="0">
              <a:lnSpc>
                <a:spcPct val="150000"/>
              </a:lnSpc>
              <a:buNone/>
            </a:pPr>
            <a:r>
              <a:rPr lang="en-US" dirty="0"/>
              <a:t>p</a:t>
            </a:r>
            <a:r>
              <a:rPr lang="en-US" dirty="0" smtClean="0"/>
              <a:t>osition: static;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dirty="0"/>
              <a:t>p</a:t>
            </a:r>
            <a:r>
              <a:rPr lang="en-US" dirty="0" smtClean="0"/>
              <a:t>osition: absolute;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dirty="0"/>
              <a:t>p</a:t>
            </a:r>
            <a:r>
              <a:rPr lang="en-US" dirty="0" smtClean="0"/>
              <a:t>osition: relative;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dirty="0"/>
              <a:t>p</a:t>
            </a:r>
            <a:r>
              <a:rPr lang="en-US" dirty="0" smtClean="0"/>
              <a:t>osition: fixed;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dirty="0" smtClean="0"/>
              <a:t>position: inherit;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dirty="0" smtClean="0"/>
              <a:t>top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dirty="0"/>
              <a:t>l</a:t>
            </a:r>
            <a:r>
              <a:rPr lang="en-US" dirty="0" smtClean="0"/>
              <a:t>eft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dirty="0"/>
              <a:t>r</a:t>
            </a:r>
            <a:r>
              <a:rPr lang="en-US" dirty="0" smtClean="0"/>
              <a:t>ight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dirty="0" smtClean="0"/>
              <a:t>bottom</a:t>
            </a:r>
            <a:endParaRPr lang="en-US" dirty="0"/>
          </a:p>
          <a:p>
            <a:pPr marL="68580" indent="0">
              <a:lnSpc>
                <a:spcPct val="150000"/>
              </a:lnSpc>
              <a:buNone/>
            </a:pPr>
            <a:r>
              <a:rPr lang="en-US" dirty="0"/>
              <a:t>z</a:t>
            </a:r>
            <a:r>
              <a:rPr lang="en-US" dirty="0" smtClean="0"/>
              <a:t>-index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dirty="0" smtClean="0"/>
              <a:t>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Determines what is on top of what</a:t>
            </a:r>
          </a:p>
          <a:p>
            <a:r>
              <a:rPr lang="en-US" dirty="0" smtClean="0"/>
              <a:t>Default, later elements stacked on top</a:t>
            </a:r>
            <a:endParaRPr lang="en-US" dirty="0"/>
          </a:p>
        </p:txBody>
      </p:sp>
      <p:pic>
        <p:nvPicPr>
          <p:cNvPr id="15362" name="Picture 2" descr="http://www.vanseodesign.com/blog/wp-content/uploads/2009/11/z-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39" y="2286000"/>
            <a:ext cx="3974585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3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static;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in the order it appears in the doc</a:t>
            </a:r>
          </a:p>
          <a:p>
            <a:r>
              <a:rPr lang="en-US" dirty="0" smtClean="0"/>
              <a:t>Default for everything</a:t>
            </a:r>
          </a:p>
          <a:p>
            <a:r>
              <a:rPr lang="en-US" dirty="0"/>
              <a:t>Y</a:t>
            </a:r>
            <a:r>
              <a:rPr lang="en-US" dirty="0" smtClean="0"/>
              <a:t>ou’ll probably never use it (just saying)</a:t>
            </a:r>
          </a:p>
          <a:p>
            <a:r>
              <a:rPr lang="en-US" dirty="0" smtClean="0"/>
              <a:t>Has “mass” </a:t>
            </a:r>
          </a:p>
          <a:p>
            <a:pPr lvl="1"/>
            <a:r>
              <a:rPr lang="en-US" dirty="0" smtClean="0"/>
              <a:t>(aka, affects the position of the rest of the elements in the doc which also “have mass” on the same z-index)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relative;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position based on where it occurs in the doc</a:t>
            </a:r>
          </a:p>
          <a:p>
            <a:r>
              <a:rPr lang="en-US" dirty="0" smtClean="0"/>
              <a:t>Original location maintains mass</a:t>
            </a:r>
          </a:p>
          <a:p>
            <a:pPr lvl="1"/>
            <a:r>
              <a:rPr lang="en-US" dirty="0" smtClean="0"/>
              <a:t>Where ever you move it will not</a:t>
            </a:r>
          </a:p>
          <a:p>
            <a:pPr lvl="1"/>
            <a:r>
              <a:rPr lang="en-US" dirty="0" smtClean="0"/>
              <a:t>Aka, you get a giant empty space if you move it</a:t>
            </a:r>
          </a:p>
        </p:txBody>
      </p:sp>
    </p:spTree>
    <p:extLst>
      <p:ext uri="{BB962C8B-B14F-4D97-AF65-F5344CB8AC3E}">
        <p14:creationId xmlns:p14="http://schemas.microsoft.com/office/powerpoint/2010/main" val="41189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absolute;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 position based on whatever parent is </a:t>
            </a:r>
            <a:r>
              <a:rPr lang="en-US" b="1" dirty="0" smtClean="0"/>
              <a:t>not static</a:t>
            </a:r>
          </a:p>
          <a:p>
            <a:r>
              <a:rPr lang="en-US" dirty="0" smtClean="0"/>
              <a:t>Position with: top/left/right/bottom</a:t>
            </a:r>
          </a:p>
          <a:p>
            <a:r>
              <a:rPr lang="en-US" dirty="0" smtClean="0"/>
              <a:t>Has no mass</a:t>
            </a:r>
          </a:p>
          <a:p>
            <a:pPr lvl="1"/>
            <a:r>
              <a:rPr lang="en-US" dirty="0" smtClean="0"/>
              <a:t>Pushed to a higher z-index, but does not necessarily influence by other elements in that index</a:t>
            </a:r>
          </a:p>
        </p:txBody>
      </p:sp>
    </p:spTree>
    <p:extLst>
      <p:ext uri="{BB962C8B-B14F-4D97-AF65-F5344CB8AC3E}">
        <p14:creationId xmlns:p14="http://schemas.microsoft.com/office/powerpoint/2010/main" val="31748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css-tricks.com/wp-content/csstricks-uploads/absolute-inside-relati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239000" cy="56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1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ss-tricks.com/wp-content/csstricks-uploads/absolute-inside-rel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81061"/>
            <a:ext cx="7162800" cy="558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fixed;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set, unchanging location based on the screen.</a:t>
            </a:r>
          </a:p>
          <a:p>
            <a:r>
              <a:rPr lang="en-US" dirty="0" smtClean="0"/>
              <a:t>Location does not change with scrolling</a:t>
            </a:r>
          </a:p>
          <a:p>
            <a:r>
              <a:rPr lang="en-US" dirty="0" smtClean="0"/>
              <a:t>Has “no mass”</a:t>
            </a:r>
            <a:endParaRPr lang="en-US" dirty="0"/>
          </a:p>
        </p:txBody>
      </p:sp>
      <p:pic>
        <p:nvPicPr>
          <p:cNvPr id="19458" name="Picture 2" descr="http://static4.wikia.nocookie.net/__cb20090319134159/zelda/images/2/2c/Navi_Ar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2971800" cy="282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What?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= regular HTML</a:t>
            </a:r>
          </a:p>
          <a:p>
            <a:r>
              <a:rPr lang="en-US" dirty="0" smtClean="0"/>
              <a:t>Ids = #id, only one hashtag per page</a:t>
            </a:r>
          </a:p>
          <a:p>
            <a:r>
              <a:rPr lang="en-US" dirty="0" smtClean="0"/>
              <a:t>Class = .class, many as you want</a:t>
            </a:r>
          </a:p>
          <a:p>
            <a:endParaRPr lang="en-US" dirty="0"/>
          </a:p>
          <a:p>
            <a:r>
              <a:rPr lang="en-US" dirty="0" smtClean="0"/>
              <a:t>Priorities?</a:t>
            </a:r>
          </a:p>
          <a:p>
            <a:pPr lvl="1"/>
            <a:r>
              <a:rPr lang="en-US" dirty="0" smtClean="0"/>
              <a:t>Child priority over parent</a:t>
            </a:r>
          </a:p>
          <a:p>
            <a:pPr lvl="1"/>
            <a:r>
              <a:rPr lang="en-US" dirty="0" smtClean="0"/>
              <a:t>Ids/classes priority over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Inline alignment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text-align: right;</a:t>
            </a:r>
          </a:p>
          <a:p>
            <a:pPr marL="68580" indent="0">
              <a:buNone/>
            </a:pPr>
            <a:r>
              <a:rPr lang="en-US" dirty="0" smtClean="0"/>
              <a:t>text-align: left;</a:t>
            </a:r>
          </a:p>
          <a:p>
            <a:pPr marL="68580" indent="0">
              <a:buNone/>
            </a:pPr>
            <a:r>
              <a:rPr lang="en-US" dirty="0" smtClean="0"/>
              <a:t>text-align: center;</a:t>
            </a:r>
          </a:p>
          <a:p>
            <a:endParaRPr lang="en-US" dirty="0" smtClean="0"/>
          </a:p>
          <a:p>
            <a:endParaRPr lang="en-US" dirty="0" smtClean="0"/>
          </a:p>
          <a:p>
            <a:pPr marL="68580" indent="0" algn="ctr">
              <a:buNone/>
            </a:pPr>
            <a:r>
              <a:rPr lang="en-US" dirty="0" smtClean="0"/>
              <a:t>margin: 0 auto;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Block alignment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152" y="2974695"/>
            <a:ext cx="3736848" cy="2816505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v</a:t>
            </a:r>
            <a:r>
              <a:rPr lang="en-US" dirty="0" smtClean="0"/>
              <a:t>ertical-align: top;</a:t>
            </a:r>
          </a:p>
          <a:p>
            <a:pPr marL="68580" indent="0">
              <a:buNone/>
            </a:pPr>
            <a:r>
              <a:rPr lang="en-US" dirty="0"/>
              <a:t>v</a:t>
            </a:r>
            <a:r>
              <a:rPr lang="en-US" dirty="0" smtClean="0"/>
              <a:t>ertical-align: middle;</a:t>
            </a:r>
          </a:p>
          <a:p>
            <a:pPr marL="68580" indent="0">
              <a:buNone/>
            </a:pPr>
            <a:r>
              <a:rPr lang="en-US" dirty="0"/>
              <a:t>v</a:t>
            </a:r>
            <a:r>
              <a:rPr lang="en-US" dirty="0" smtClean="0"/>
              <a:t>ertical-align: bottom;</a:t>
            </a:r>
          </a:p>
          <a:p>
            <a:pPr marL="68580" indent="0">
              <a:buNone/>
            </a:pPr>
            <a:r>
              <a:rPr lang="en-US" dirty="0"/>
              <a:t>v</a:t>
            </a:r>
            <a:r>
              <a:rPr lang="en-US" dirty="0" smtClean="0"/>
              <a:t>ertical-align: baseline;</a:t>
            </a:r>
          </a:p>
          <a:p>
            <a:pPr marL="68580" indent="0">
              <a:buNone/>
            </a:pPr>
            <a:r>
              <a:rPr lang="en-US" dirty="0" smtClean="0"/>
              <a:t>(and more)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1600" y="4495800"/>
            <a:ext cx="305714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Center blocks,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(background: #</a:t>
            </a:r>
            <a:r>
              <a:rPr lang="en-US" dirty="0" err="1" smtClean="0"/>
              <a:t>ffffff</a:t>
            </a:r>
            <a:r>
              <a:rPr lang="en-US" dirty="0" smtClean="0"/>
              <a:t>;)</a:t>
            </a:r>
          </a:p>
          <a:p>
            <a:r>
              <a:rPr lang="en-US" dirty="0" smtClean="0"/>
              <a:t>Gradient</a:t>
            </a:r>
          </a:p>
          <a:p>
            <a:r>
              <a:rPr lang="en-US" dirty="0" smtClean="0"/>
              <a:t>Patterns</a:t>
            </a:r>
          </a:p>
          <a:p>
            <a:r>
              <a:rPr lang="en-US" dirty="0" smtClean="0"/>
              <a:t>Images at specific coordinates</a:t>
            </a:r>
          </a:p>
          <a:p>
            <a:r>
              <a:rPr lang="en-US" dirty="0" smtClean="0"/>
              <a:t>Opacity (transparent) backgrounds?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en-US" dirty="0" smtClean="0"/>
              <a:t>Also, it is okay to use a generator like this:</a:t>
            </a:r>
          </a:p>
          <a:p>
            <a:pPr lvl="1"/>
            <a:r>
              <a:rPr lang="en-US" dirty="0">
                <a:hlinkClick r:id="rId2"/>
              </a:rPr>
              <a:t>http://www.colorzilla.com/gradient-editor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&amp;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Patterns:</a:t>
            </a:r>
          </a:p>
          <a:p>
            <a:pPr marL="365760" lvl="1" indent="0">
              <a:buNone/>
            </a:pPr>
            <a:r>
              <a:rPr lang="en-US" dirty="0"/>
              <a:t>r</a:t>
            </a:r>
            <a:r>
              <a:rPr lang="en-US" dirty="0" smtClean="0"/>
              <a:t>epeat-x</a:t>
            </a:r>
          </a:p>
          <a:p>
            <a:pPr marL="365760" lvl="1" indent="0">
              <a:buNone/>
            </a:pPr>
            <a:r>
              <a:rPr lang="en-US" dirty="0"/>
              <a:t>r</a:t>
            </a:r>
            <a:r>
              <a:rPr lang="en-US" dirty="0" smtClean="0"/>
              <a:t>epeat-y</a:t>
            </a:r>
          </a:p>
          <a:p>
            <a:pPr marL="365760" lvl="1" indent="0">
              <a:buNone/>
            </a:pPr>
            <a:r>
              <a:rPr lang="en-US" dirty="0"/>
              <a:t>r</a:t>
            </a:r>
            <a:r>
              <a:rPr lang="en-US" dirty="0" smtClean="0"/>
              <a:t>epeat</a:t>
            </a:r>
          </a:p>
          <a:p>
            <a:pPr marL="365760" lvl="1" indent="0">
              <a:buNone/>
            </a:pPr>
            <a:r>
              <a:rPr lang="en-US" dirty="0"/>
              <a:t>n</a:t>
            </a:r>
            <a:r>
              <a:rPr lang="en-US" dirty="0" smtClean="0"/>
              <a:t>o-repeat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Full Images:</a:t>
            </a:r>
          </a:p>
          <a:p>
            <a:pPr lvl="1"/>
            <a:r>
              <a:rPr lang="en-US" dirty="0" smtClean="0"/>
              <a:t>Vertical-alignment</a:t>
            </a:r>
          </a:p>
          <a:p>
            <a:pPr lvl="1"/>
            <a:r>
              <a:rPr lang="en-US" dirty="0" smtClean="0"/>
              <a:t>Horizontal-alignment</a:t>
            </a:r>
          </a:p>
          <a:p>
            <a:pPr lvl="1"/>
            <a:r>
              <a:rPr lang="en-US" dirty="0" smtClean="0"/>
              <a:t>Does it move with the doc?</a:t>
            </a:r>
          </a:p>
          <a:p>
            <a:pPr lvl="1"/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8" t="44552" r="40299" b="31862"/>
          <a:stretch/>
        </p:blipFill>
        <p:spPr bwMode="auto">
          <a:xfrm>
            <a:off x="408709" y="2286000"/>
            <a:ext cx="8316048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 Backgrounds?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Make a wrapper around element</a:t>
            </a:r>
          </a:p>
          <a:p>
            <a:r>
              <a:rPr lang="en-US" dirty="0" smtClean="0"/>
              <a:t>Set background &amp; opacity of wrapper</a:t>
            </a:r>
          </a:p>
          <a:p>
            <a:r>
              <a:rPr lang="en-US" dirty="0" smtClean="0"/>
              <a:t>Set element opacity: 1;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Make tiny pixel </a:t>
            </a:r>
            <a:r>
              <a:rPr lang="en-US" dirty="0" err="1" smtClean="0"/>
              <a:t>png</a:t>
            </a:r>
            <a:endParaRPr lang="en-US" dirty="0" smtClean="0"/>
          </a:p>
          <a:p>
            <a:r>
              <a:rPr lang="en-US" dirty="0" smtClean="0"/>
              <a:t>Set pattern background for the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6729984" cy="96316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border: (thickness) (color) (type);</a:t>
            </a:r>
          </a:p>
          <a:p>
            <a:pPr marL="68580" indent="0">
              <a:buNone/>
            </a:pPr>
            <a:r>
              <a:rPr lang="en-US" dirty="0" smtClean="0"/>
              <a:t>	** border-radius, to round the corners</a:t>
            </a:r>
          </a:p>
        </p:txBody>
      </p:sp>
      <p:pic>
        <p:nvPicPr>
          <p:cNvPr id="13314" name="Picture 2" descr="http://www.w3.org/TR/css3-background/bordersty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5174314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/ Box-shadow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492" y="4572001"/>
            <a:ext cx="6957508" cy="1219200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t</a:t>
            </a:r>
            <a:r>
              <a:rPr lang="en-US" dirty="0" smtClean="0"/>
              <a:t>ext-shadow, same but no spread distance</a:t>
            </a:r>
          </a:p>
          <a:p>
            <a:pPr marL="68580" indent="0">
              <a:buNone/>
            </a:pPr>
            <a:r>
              <a:rPr lang="en-US" dirty="0"/>
              <a:t>b</a:t>
            </a:r>
            <a:r>
              <a:rPr lang="en-US" dirty="0" smtClean="0"/>
              <a:t>ox-shadow also has inset option</a:t>
            </a:r>
            <a:endParaRPr lang="en-US" dirty="0"/>
          </a:p>
        </p:txBody>
      </p:sp>
      <p:pic>
        <p:nvPicPr>
          <p:cNvPr id="12292" name="Picture 4" descr="http://dhirajkumarsingh.files.wordpress.com/2012/04/box-shadow-val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2133600"/>
            <a:ext cx="65532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&amp; 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Pixel (</a:t>
            </a:r>
            <a:r>
              <a:rPr lang="en-US" dirty="0" err="1" smtClean="0"/>
              <a:t>px</a:t>
            </a:r>
            <a:r>
              <a:rPr lang="en-US" dirty="0"/>
              <a:t>)</a:t>
            </a:r>
            <a:r>
              <a:rPr lang="en-US" dirty="0" smtClean="0"/>
              <a:t> *100px/inch</a:t>
            </a:r>
          </a:p>
          <a:p>
            <a:pPr marL="68580" indent="0">
              <a:buNone/>
            </a:pPr>
            <a:r>
              <a:rPr lang="en-US" dirty="0" smtClean="0"/>
              <a:t>Percentage (%)</a:t>
            </a:r>
          </a:p>
          <a:p>
            <a:pPr marL="68580" indent="0">
              <a:buNone/>
            </a:pPr>
            <a:r>
              <a:rPr lang="en-US" dirty="0" smtClean="0"/>
              <a:t>Computed font-size 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overflow</a:t>
            </a:r>
          </a:p>
          <a:p>
            <a:pPr marL="365760" lvl="1" indent="0">
              <a:buNone/>
            </a:pPr>
            <a:r>
              <a:rPr lang="en-US" dirty="0"/>
              <a:t>o</a:t>
            </a:r>
            <a:r>
              <a:rPr lang="en-US" dirty="0" smtClean="0"/>
              <a:t>verflow-x</a:t>
            </a:r>
          </a:p>
          <a:p>
            <a:pPr marL="365760" lvl="1" indent="0">
              <a:buNone/>
            </a:pPr>
            <a:r>
              <a:rPr lang="en-US" dirty="0"/>
              <a:t>o</a:t>
            </a:r>
            <a:r>
              <a:rPr lang="en-US" dirty="0" smtClean="0"/>
              <a:t>verflow-y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pPr marL="365760" lvl="1" indent="0">
              <a:buNone/>
            </a:pPr>
            <a:r>
              <a:rPr lang="en-US" dirty="0"/>
              <a:t>m</a:t>
            </a:r>
            <a:r>
              <a:rPr lang="en-US" dirty="0" smtClean="0"/>
              <a:t>ax-width</a:t>
            </a:r>
          </a:p>
          <a:p>
            <a:pPr marL="365760" lvl="1" indent="0">
              <a:buNone/>
            </a:pPr>
            <a:r>
              <a:rPr lang="en-US" dirty="0"/>
              <a:t>m</a:t>
            </a:r>
            <a:r>
              <a:rPr lang="en-US" dirty="0" smtClean="0"/>
              <a:t>in-width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h</a:t>
            </a:r>
            <a:r>
              <a:rPr lang="en-US" dirty="0" smtClean="0"/>
              <a:t>eight </a:t>
            </a:r>
          </a:p>
          <a:p>
            <a:pPr marL="365760" lvl="1" indent="0">
              <a:buNone/>
            </a:pPr>
            <a:r>
              <a:rPr lang="en-US" dirty="0"/>
              <a:t>m</a:t>
            </a:r>
            <a:r>
              <a:rPr lang="en-US" dirty="0" smtClean="0"/>
              <a:t>ax-height</a:t>
            </a:r>
          </a:p>
          <a:p>
            <a:pPr marL="365760" lvl="1" indent="0">
              <a:buNone/>
            </a:pPr>
            <a:r>
              <a:rPr lang="en-US" dirty="0"/>
              <a:t>m</a:t>
            </a:r>
            <a:r>
              <a:rPr lang="en-US" dirty="0" smtClean="0"/>
              <a:t>in-height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css-tricks.com/wp-content/csstricks-uploads/overflow-visi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429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Tags, Classes, IDs</a:t>
            </a:r>
            <a:endParaRPr lang="en-US" dirty="0"/>
          </a:p>
        </p:txBody>
      </p:sp>
      <p:pic>
        <p:nvPicPr>
          <p:cNvPr id="1026" name="Picture 2" descr="http://diythemes.com/thesis/wp-content/uploads/2010/07/CSS-selec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56885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css-tricks.com/wp-content/csstricks-uploads/css-overflow-hidd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219200"/>
            <a:ext cx="542925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css-tricks.com/wp-content/csstricks-uploads/css-scro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4292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css-tricks.com/wp-content/csstricks-uploads/css-overflow-au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47737"/>
            <a:ext cx="54292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a = How link normally looks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** Default style overrides parent</a:t>
            </a:r>
          </a:p>
          <a:p>
            <a:pPr marL="68580" indent="0">
              <a:buNone/>
            </a:pPr>
            <a:r>
              <a:rPr lang="en-US" dirty="0" smtClean="0"/>
              <a:t>a:hover = How looks when cursor over it</a:t>
            </a:r>
          </a:p>
          <a:p>
            <a:pPr marL="68580" indent="0">
              <a:buNone/>
            </a:pPr>
            <a:r>
              <a:rPr lang="en-US" dirty="0" smtClean="0"/>
              <a:t>a:visited = How looks when clicked on and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back on original page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** If change a, do not need to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padding: (top) (right) (bottom) (left);</a:t>
            </a:r>
          </a:p>
          <a:p>
            <a:pPr marL="365760" lvl="1" indent="0">
              <a:buNone/>
            </a:pPr>
            <a:r>
              <a:rPr lang="en-US" dirty="0" smtClean="0"/>
              <a:t>Warning: padding adds to width/height</a:t>
            </a:r>
          </a:p>
          <a:p>
            <a:pPr marL="68580" indent="0">
              <a:buNone/>
            </a:pPr>
            <a:r>
              <a:rPr lang="en-US" dirty="0"/>
              <a:t>m</a:t>
            </a:r>
            <a:r>
              <a:rPr lang="en-US" dirty="0" smtClean="0"/>
              <a:t>argin: (top) (right) (bottom) (left);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border-radius: (top-left) (top-right) (bottom-right) (bottom-left);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	2</a:t>
            </a:r>
            <a:r>
              <a:rPr lang="en-US" baseline="30000" dirty="0" smtClean="0"/>
              <a:t>nd</a:t>
            </a:r>
            <a:r>
              <a:rPr lang="en-US" dirty="0" smtClean="0"/>
              <a:t>-4</a:t>
            </a:r>
            <a:r>
              <a:rPr lang="en-US" baseline="30000" dirty="0" smtClean="0"/>
              <a:t>th</a:t>
            </a:r>
            <a:r>
              <a:rPr lang="en-US" dirty="0" smtClean="0"/>
              <a:t> value is optional</a:t>
            </a:r>
          </a:p>
          <a:p>
            <a:pPr lvl="1"/>
            <a:endParaRPr lang="en-US" dirty="0"/>
          </a:p>
        </p:txBody>
      </p:sp>
      <p:pic>
        <p:nvPicPr>
          <p:cNvPr id="14338" name="Picture 2" descr="http://images.wikia.com/mancala/images/archive/1/10/20080929131645!Clockwise_arro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648200"/>
            <a:ext cx="156686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Inline/text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f</a:t>
            </a:r>
            <a:r>
              <a:rPr lang="en-US" dirty="0" smtClean="0"/>
              <a:t>ont-family</a:t>
            </a:r>
          </a:p>
          <a:p>
            <a:pPr marL="68580" indent="0">
              <a:buNone/>
            </a:pPr>
            <a:r>
              <a:rPr lang="en-US" dirty="0"/>
              <a:t>f</a:t>
            </a:r>
            <a:r>
              <a:rPr lang="en-US" dirty="0" smtClean="0"/>
              <a:t>ont-size</a:t>
            </a:r>
          </a:p>
          <a:p>
            <a:pPr marL="68580" indent="0">
              <a:buNone/>
            </a:pPr>
            <a:r>
              <a:rPr lang="en-US" dirty="0"/>
              <a:t>f</a:t>
            </a:r>
            <a:r>
              <a:rPr lang="en-US" dirty="0" smtClean="0"/>
              <a:t>ont-weight (think bold)</a:t>
            </a:r>
          </a:p>
          <a:p>
            <a:pPr marL="68580" indent="0">
              <a:buNone/>
            </a:pPr>
            <a:r>
              <a:rPr lang="en-US" dirty="0"/>
              <a:t>f</a:t>
            </a:r>
            <a:r>
              <a:rPr lang="en-US" dirty="0" smtClean="0"/>
              <a:t>ont-style (underline, italic)</a:t>
            </a:r>
          </a:p>
          <a:p>
            <a:pPr marL="68580" indent="0">
              <a:buNone/>
            </a:pPr>
            <a:r>
              <a:rPr lang="en-US" dirty="0" smtClean="0"/>
              <a:t>etc.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/>
              <a:t>l</a:t>
            </a:r>
            <a:r>
              <a:rPr lang="en-US" dirty="0" smtClean="0"/>
              <a:t>ine-spacing (think margin)</a:t>
            </a:r>
          </a:p>
          <a:p>
            <a:pPr marL="68580" indent="0">
              <a:buNone/>
            </a:pPr>
            <a:r>
              <a:rPr lang="en-US" dirty="0" smtClean="0"/>
              <a:t>line-height (think padding)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http://css-tricks.com/snippets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http://line25.com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&amp; Children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0317" r="52033" b="50595"/>
          <a:stretch/>
        </p:blipFill>
        <p:spPr bwMode="auto">
          <a:xfrm>
            <a:off x="4812213" y="2362200"/>
            <a:ext cx="3720869" cy="251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" t="15057" r="73326" b="62879"/>
          <a:stretch/>
        </p:blipFill>
        <p:spPr bwMode="auto">
          <a:xfrm>
            <a:off x="609600" y="4267200"/>
            <a:ext cx="4099995" cy="216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Elbow Connector 8"/>
          <p:cNvCxnSpPr/>
          <p:nvPr/>
        </p:nvCxnSpPr>
        <p:spPr>
          <a:xfrm rot="5400000">
            <a:off x="3307298" y="2788703"/>
            <a:ext cx="1447800" cy="1356795"/>
          </a:xfrm>
          <a:prstGeom prst="bentConnector3">
            <a:avLst>
              <a:gd name="adj1" fmla="val 1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Display: block;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Display: inline;</a:t>
            </a:r>
          </a:p>
          <a:p>
            <a:pPr>
              <a:lnSpc>
                <a:spcPct val="150000"/>
              </a:lnSpc>
            </a:pPr>
            <a:r>
              <a:rPr lang="en-US" dirty="0"/>
              <a:t>Display: inline-block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Display: none;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Display: inline-table;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isplay: block;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element per “line”</a:t>
            </a:r>
          </a:p>
          <a:p>
            <a:r>
              <a:rPr lang="en-US" dirty="0" smtClean="0"/>
              <a:t>Default blocks</a:t>
            </a:r>
          </a:p>
          <a:p>
            <a:pPr lvl="1"/>
            <a:r>
              <a:rPr lang="en-US" dirty="0" smtClean="0"/>
              <a:t>paragraphs</a:t>
            </a:r>
          </a:p>
          <a:p>
            <a:pPr lvl="1"/>
            <a:r>
              <a:rPr lang="en-US" dirty="0" smtClean="0"/>
              <a:t>H-tags (</a:t>
            </a:r>
            <a:r>
              <a:rPr lang="en-US" dirty="0" err="1" smtClean="0"/>
              <a:t>eg</a:t>
            </a:r>
            <a:r>
              <a:rPr lang="en-US" dirty="0" smtClean="0"/>
              <a:t>. &lt;h1&gt;)</a:t>
            </a:r>
          </a:p>
          <a:p>
            <a:pPr lvl="1"/>
            <a:r>
              <a:rPr lang="en-US" dirty="0" smtClean="0"/>
              <a:t>Lists</a:t>
            </a:r>
          </a:p>
          <a:p>
            <a:r>
              <a:rPr lang="en-US" dirty="0" smtClean="0"/>
              <a:t>Can apply (almost) any style</a:t>
            </a:r>
          </a:p>
          <a:p>
            <a:pPr lvl="1"/>
            <a:r>
              <a:rPr lang="en-US" dirty="0" smtClean="0"/>
              <a:t>Cannot easily align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35516" r="85052" b="9127"/>
          <a:stretch/>
        </p:blipFill>
        <p:spPr bwMode="auto">
          <a:xfrm>
            <a:off x="6477000" y="2209797"/>
            <a:ext cx="1422400" cy="40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1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isplay: inline;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Runs on in one line</a:t>
            </a:r>
          </a:p>
          <a:p>
            <a:r>
              <a:rPr lang="en-US" dirty="0" smtClean="0"/>
              <a:t>Default inline</a:t>
            </a:r>
          </a:p>
          <a:p>
            <a:pPr lvl="1"/>
            <a:r>
              <a:rPr lang="en-US" dirty="0" smtClean="0"/>
              <a:t>&lt;span&gt;</a:t>
            </a:r>
          </a:p>
          <a:p>
            <a:pPr lvl="1"/>
            <a:r>
              <a:rPr lang="en-US" dirty="0" smtClean="0"/>
              <a:t>&lt;a&gt;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Cannot alter</a:t>
            </a:r>
          </a:p>
          <a:p>
            <a:pPr lvl="1"/>
            <a:r>
              <a:rPr lang="en-US" dirty="0" smtClean="0"/>
              <a:t>Top/bottom padding</a:t>
            </a:r>
          </a:p>
          <a:p>
            <a:pPr lvl="1"/>
            <a:r>
              <a:rPr lang="en-US" dirty="0" smtClean="0"/>
              <a:t>Top/bottom margin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" t="34375" r="52555" b="59565"/>
          <a:stretch/>
        </p:blipFill>
        <p:spPr bwMode="auto">
          <a:xfrm>
            <a:off x="304800" y="5250873"/>
            <a:ext cx="8521854" cy="65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4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isplay: inline-block;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block and inline properties</a:t>
            </a:r>
          </a:p>
          <a:p>
            <a:r>
              <a:rPr lang="en-US" dirty="0" smtClean="0"/>
              <a:t>Default inline-block? None</a:t>
            </a:r>
          </a:p>
          <a:p>
            <a:r>
              <a:rPr lang="en-US" dirty="0" smtClean="0"/>
              <a:t>Can apply any style, except alignment</a:t>
            </a:r>
          </a:p>
          <a:p>
            <a:r>
              <a:rPr lang="en-US" dirty="0" smtClean="0"/>
              <a:t>Also reference “float”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34524" r="63299" b="47817"/>
          <a:stretch/>
        </p:blipFill>
        <p:spPr bwMode="auto">
          <a:xfrm>
            <a:off x="1447800" y="4648200"/>
            <a:ext cx="6242777" cy="17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5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isplay: none;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display anything</a:t>
            </a:r>
          </a:p>
          <a:p>
            <a:r>
              <a:rPr lang="en-US" dirty="0" smtClean="0"/>
              <a:t>Commonly used to hide elements while keeping them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2904</TotalTime>
  <Words>673</Words>
  <Application>Microsoft Office PowerPoint</Application>
  <PresentationFormat>On-screen Show (4:3)</PresentationFormat>
  <Paragraphs>173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Austin</vt:lpstr>
      <vt:lpstr>CSS to Know</vt:lpstr>
      <vt:lpstr>What to What?</vt:lpstr>
      <vt:lpstr>Tags, Classes, IDs</vt:lpstr>
      <vt:lpstr>Parents &amp; Children</vt:lpstr>
      <vt:lpstr>Display</vt:lpstr>
      <vt:lpstr>display: block;</vt:lpstr>
      <vt:lpstr>display: inline;</vt:lpstr>
      <vt:lpstr>display: inline-block;</vt:lpstr>
      <vt:lpstr>display: none;</vt:lpstr>
      <vt:lpstr>display: table/inline-table;</vt:lpstr>
      <vt:lpstr>Floats</vt:lpstr>
      <vt:lpstr>Position</vt:lpstr>
      <vt:lpstr>z-index</vt:lpstr>
      <vt:lpstr>position: static;</vt:lpstr>
      <vt:lpstr>position: relative;</vt:lpstr>
      <vt:lpstr>position: absolute;</vt:lpstr>
      <vt:lpstr>PowerPoint Presentation</vt:lpstr>
      <vt:lpstr>PowerPoint Presentation</vt:lpstr>
      <vt:lpstr>position: fixed;</vt:lpstr>
      <vt:lpstr>Alignment</vt:lpstr>
      <vt:lpstr>Backgrounds</vt:lpstr>
      <vt:lpstr>Gradient background</vt:lpstr>
      <vt:lpstr>Patterns &amp; Images</vt:lpstr>
      <vt:lpstr>PowerPoint Presentation</vt:lpstr>
      <vt:lpstr>Opacity Backgrounds?</vt:lpstr>
      <vt:lpstr>Borders</vt:lpstr>
      <vt:lpstr>Text-shadow / Box-shadow</vt:lpstr>
      <vt:lpstr>Size &amp; Scrolling</vt:lpstr>
      <vt:lpstr>PowerPoint Presentation</vt:lpstr>
      <vt:lpstr>PowerPoint Presentation</vt:lpstr>
      <vt:lpstr>PowerPoint Presentation</vt:lpstr>
      <vt:lpstr>PowerPoint Presentation</vt:lpstr>
      <vt:lpstr>Anchor Tag</vt:lpstr>
      <vt:lpstr>Other Things</vt:lpstr>
      <vt:lpstr>Inline/text attributes</vt:lpstr>
      <vt:lpstr>CSS Tricks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Austin</dc:creator>
  <cp:lastModifiedBy>Kai Austin</cp:lastModifiedBy>
  <cp:revision>34</cp:revision>
  <dcterms:created xsi:type="dcterms:W3CDTF">2014-01-27T01:46:58Z</dcterms:created>
  <dcterms:modified xsi:type="dcterms:W3CDTF">2014-01-29T04:10:38Z</dcterms:modified>
</cp:coreProperties>
</file>