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70" r:id="rId4"/>
    <p:sldId id="259" r:id="rId5"/>
    <p:sldId id="261" r:id="rId6"/>
    <p:sldId id="272" r:id="rId7"/>
    <p:sldId id="271" r:id="rId8"/>
    <p:sldId id="273" r:id="rId9"/>
    <p:sldId id="260" r:id="rId10"/>
    <p:sldId id="275" r:id="rId11"/>
    <p:sldId id="274" r:id="rId12"/>
    <p:sldId id="266" r:id="rId13"/>
    <p:sldId id="262" r:id="rId14"/>
    <p:sldId id="264" r:id="rId15"/>
    <p:sldId id="265" r:id="rId16"/>
    <p:sldId id="276" r:id="rId17"/>
    <p:sldId id="277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3073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D42BD9E-1338-4AD3-9590-9D7331B25D4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09E65D-7077-484A-A42B-63319C6062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javascriptplugins.com/" TargetMode="External"/><Relationship Id="rId4" Type="http://schemas.openxmlformats.org/officeDocument/2006/relationships/hyperlink" Target="http://jste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Crash course to 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English sucks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Web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application related</a:t>
            </a:r>
          </a:p>
          <a:p>
            <a:pPr lvl="1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Just think frameworks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AJAX</a:t>
            </a:r>
          </a:p>
          <a:p>
            <a:pPr lvl="1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Deals specifically with Ajax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Others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DOM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Manipulation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GUI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(graphic-user interface) / Widget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These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often come with their own CSS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Graphic/Visual/Canvas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Libraries</a:t>
            </a:r>
            <a:endParaRPr lang="en-US" dirty="0"/>
          </a:p>
        </p:txBody>
      </p:sp>
      <p:pic>
        <p:nvPicPr>
          <p:cNvPr id="8194" name="Picture 2" descr="http://dochub.io/images/jquer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7" y="1898631"/>
            <a:ext cx="3543117" cy="8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ubnub.com/blog/wp-content/uploads/2014/01/D3.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7" y="3200400"/>
            <a:ext cx="77247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412" y="5105400"/>
            <a:ext cx="7824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Want more?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http://jster.net/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http://www.javascriptplugins.com/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/>
          </a:p>
        </p:txBody>
      </p:sp>
      <p:pic>
        <p:nvPicPr>
          <p:cNvPr id="8200" name="Picture 8" descr="http://fragged.org/images/mootools-logo-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543" y="1828800"/>
            <a:ext cx="3502025" cy="9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The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Why?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It’s a nice, straight forward library!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Handles DOM manipulation and AJAX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Cross browser compatibility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Why not?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“JQuery users don’t know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Javascript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”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It is not intended to be used as a framework for client side interaction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Monstrously messy really fast if misused</a:t>
            </a:r>
          </a:p>
        </p:txBody>
      </p:sp>
    </p:spTree>
    <p:extLst>
      <p:ext uri="{BB962C8B-B14F-4D97-AF65-F5344CB8AC3E}">
        <p14:creationId xmlns:p14="http://schemas.microsoft.com/office/powerpoint/2010/main" val="7713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“Application Program Interface”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Short version:</a:t>
            </a:r>
          </a:p>
        </p:txBody>
      </p:sp>
      <p:pic>
        <p:nvPicPr>
          <p:cNvPr id="14338" name="Picture 2" descr="http://www.abcteach.com/free/m/msca009ch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1989243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blogs.technet.com/resized-image.ashx/__size/550x0/__key/communityserver-blogs-components-weblogfiles/00-00-00-91-10/6740.StickFigure_5F00_Sung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3200400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18821" y="296956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communicate!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4261" y="3431232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 like it.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0" y="3431232"/>
            <a:ext cx="404812" cy="83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57612" y="3954452"/>
            <a:ext cx="361209" cy="16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25" y="3237767"/>
            <a:ext cx="582823" cy="4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Frameworks</a:t>
            </a:r>
            <a:endParaRPr lang="en-US" dirty="0"/>
          </a:p>
        </p:txBody>
      </p:sp>
      <p:pic>
        <p:nvPicPr>
          <p:cNvPr id="9220" name="Picture 4" descr="http://torontoemberjs.com/img/ember-ham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62" y="3919179"/>
            <a:ext cx="1905000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prerender.io/img/angularj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5" y="4280173"/>
            <a:ext cx="5368433" cy="13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i.stack.imgur.com/kb2U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743200"/>
            <a:ext cx="5591175" cy="99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Frameworks/Platforms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Kind of the same thing, just depends what you are talking about.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Think Server Side/Back End</a:t>
            </a:r>
          </a:p>
        </p:txBody>
      </p:sp>
      <p:pic>
        <p:nvPicPr>
          <p:cNvPr id="4" name="Picture 2" descr="https://www.cabforward.com/wp-content/uploads/2014/02/ruby_on_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82093"/>
            <a:ext cx="1676400" cy="21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vmfarms.com/static/img/logos/django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63117"/>
            <a:ext cx="2663483" cy="9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50" y="4522073"/>
            <a:ext cx="3775417" cy="18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Stores data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MySQL vs.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NoSQL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Difference in how data is stored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Translation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 Table vs. Not</a:t>
            </a:r>
          </a:p>
          <a:p>
            <a:pPr lvl="1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.technet.microsoft.com/dynimg/IC34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45726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1.bp.blogspot.com/_xRXjnBSe4xA/TM1wbFbzIEI/AAAAAAAAAFM/MJc6tw03oks/s1600/JSON-Sample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33800"/>
            <a:ext cx="4191000" cy="29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52678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8795" y="5867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JSON-BASED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3212795" y="4953000"/>
            <a:ext cx="1283005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905000" y="3733800"/>
            <a:ext cx="0" cy="79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1.bp.blogspot.com/-TPc2j58W6XU/UMHDAN8i5QI/AAAAAAAAAbU/r7auzaWtPKU/s1600/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59024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 vs. MEAN Stack</a:t>
            </a:r>
            <a:endParaRPr lang="en-US" dirty="0"/>
          </a:p>
        </p:txBody>
      </p:sp>
      <p:pic>
        <p:nvPicPr>
          <p:cNvPr id="2050" name="Picture 2" descr="https://assets.digitalocean.com/blog/MEAN_Blog/mean_small_vert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82" y="1905000"/>
            <a:ext cx="2362200" cy="41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3295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inkbannedthoughts.files.wordpress.com/2012/01/buried-under-a-pile-of-wo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"/>
            <a:ext cx="4038600" cy="538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UI/UX Design</a:t>
            </a:r>
            <a:endParaRPr lang="en-US" dirty="0"/>
          </a:p>
        </p:txBody>
      </p:sp>
      <p:pic>
        <p:nvPicPr>
          <p:cNvPr id="3076" name="Picture 4" descr="http://benmelbourne.files.wordpress.com/2011/11/ux-vs-ui-dev-skills-expan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3" y="1717431"/>
            <a:ext cx="8077200" cy="49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vs. Web App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1752600"/>
            <a:ext cx="4271522" cy="3505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2200" y="1752600"/>
            <a:ext cx="4191000" cy="35052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601559">
            <a:off x="762000" y="248233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624342">
            <a:off x="5788271" y="224945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682" y="4648200"/>
            <a:ext cx="3042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and Design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Primarily informal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01585" y="3641575"/>
            <a:ext cx="1155815" cy="1006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8417" y="4648200"/>
            <a:ext cx="3042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Code happy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focus on user/function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00032" y="3672056"/>
            <a:ext cx="991368" cy="97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311264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“fine line” between them.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: The 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Universal language recognized by all browsers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Doing awesome things client side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Controls the Browser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Communicates asynchronously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Alter the DOM!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are entering the ‘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Age’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Pretty much everything web is made from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Javascript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Or migrating to it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Because making things client side has become a thing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Like really</a:t>
            </a:r>
          </a:p>
        </p:txBody>
      </p:sp>
    </p:spTree>
    <p:extLst>
      <p:ext uri="{BB962C8B-B14F-4D97-AF65-F5344CB8AC3E}">
        <p14:creationId xmlns:p14="http://schemas.microsoft.com/office/powerpoint/2010/main" val="5891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4098" name="Picture 2" descr="http://www.webstepbook.com/supplements/slides/images/figure_1_synchrono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49958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reactionface.info/sites/default/files/images/13104985599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259080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2667520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122" name="Picture 2" descr="http://www.webstepbook.com/supplements/slides/images/figure_2_asynchrono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6597"/>
            <a:ext cx="7924800" cy="441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Warning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667520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://www.sfvpld.org/stickney/images/sitepics/compu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65" y="2362200"/>
            <a:ext cx="381443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reactionface.info/sites/default/files/images/13104985599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782" y="2993676"/>
            <a:ext cx="845335" cy="10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vs.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Libraries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Toolkit to help you make the most out of your code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Someone wrote the hard stuff for you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Lots of neat stuff to work with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Frameworks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Code “Template”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Enforces structure to your code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Acts on your site as a whole with a specific goal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For the most part, a specialized type of library</a:t>
            </a:r>
          </a:p>
        </p:txBody>
      </p:sp>
    </p:spTree>
    <p:extLst>
      <p:ext uri="{BB962C8B-B14F-4D97-AF65-F5344CB8AC3E}">
        <p14:creationId xmlns:p14="http://schemas.microsoft.com/office/powerpoint/2010/main" val="19715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2126</TotalTime>
  <Words>327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Crash course to words</vt:lpstr>
      <vt:lpstr>PowerPoint Presentation</vt:lpstr>
      <vt:lpstr>Website vs. Web App</vt:lpstr>
      <vt:lpstr>Javascript: The Buzz</vt:lpstr>
      <vt:lpstr>AJAX</vt:lpstr>
      <vt:lpstr>PowerPoint Presentation</vt:lpstr>
      <vt:lpstr>AJAX</vt:lpstr>
      <vt:lpstr>AJAX: Warning</vt:lpstr>
      <vt:lpstr>Libraries vs. Frameworks</vt:lpstr>
      <vt:lpstr>Library Types</vt:lpstr>
      <vt:lpstr>Example Libraries</vt:lpstr>
      <vt:lpstr>jQuery: The Debate</vt:lpstr>
      <vt:lpstr>API’s</vt:lpstr>
      <vt:lpstr>Example Frameworks</vt:lpstr>
      <vt:lpstr>Frameworks/Platforms</vt:lpstr>
      <vt:lpstr>Databases</vt:lpstr>
      <vt:lpstr>PowerPoint Presentation</vt:lpstr>
      <vt:lpstr>PowerPoint Presentation</vt:lpstr>
      <vt:lpstr>LAMP vs. MEAN Stack</vt:lpstr>
      <vt:lpstr>UI/UX Design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 to words</dc:title>
  <dc:creator>Kai Austin</dc:creator>
  <cp:lastModifiedBy>Kai Austin</cp:lastModifiedBy>
  <cp:revision>24</cp:revision>
  <dcterms:created xsi:type="dcterms:W3CDTF">2014-02-24T16:05:39Z</dcterms:created>
  <dcterms:modified xsi:type="dcterms:W3CDTF">2014-02-26T03:32:19Z</dcterms:modified>
</cp:coreProperties>
</file>