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2" r:id="rId11"/>
    <p:sldId id="269" r:id="rId12"/>
    <p:sldId id="270" r:id="rId13"/>
    <p:sldId id="265" r:id="rId14"/>
    <p:sldId id="266" r:id="rId15"/>
    <p:sldId id="268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56EC5-6073-4578-B4DE-59DD7F6A2196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BC3E-4819-4FBF-AF7D-9F5CB71D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7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BC3E-4819-4FBF-AF7D-9F5CB71D14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0AC-2DA8-4D83-A3D8-747C04D8A6D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3CCA-FAAE-4935-B5C3-5433B403A0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0AC-2DA8-4D83-A3D8-747C04D8A6D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3CCA-FAAE-4935-B5C3-5433B403A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0AC-2DA8-4D83-A3D8-747C04D8A6D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3CCA-FAAE-4935-B5C3-5433B403A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0AC-2DA8-4D83-A3D8-747C04D8A6D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3CCA-FAAE-4935-B5C3-5433B403A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0AC-2DA8-4D83-A3D8-747C04D8A6D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3CCA-FAAE-4935-B5C3-5433B403A0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0AC-2DA8-4D83-A3D8-747C04D8A6D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3CCA-FAAE-4935-B5C3-5433B403A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0AC-2DA8-4D83-A3D8-747C04D8A6D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3CCA-FAAE-4935-B5C3-5433B403A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0AC-2DA8-4D83-A3D8-747C04D8A6D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3CCA-FAAE-4935-B5C3-5433B403A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0AC-2DA8-4D83-A3D8-747C04D8A6D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3CCA-FAAE-4935-B5C3-5433B403A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0AC-2DA8-4D83-A3D8-747C04D8A6D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3CCA-FAAE-4935-B5C3-5433B403A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0AC-2DA8-4D83-A3D8-747C04D8A6D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2D3CCA-FAAE-4935-B5C3-5433B403A01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31D0AC-2DA8-4D83-A3D8-747C04D8A6D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2D3CCA-FAAE-4935-B5C3-5433B403A01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to put in a 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OWL Feb-7th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Showcase your Best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you talk about?</a:t>
            </a:r>
          </a:p>
          <a:p>
            <a:r>
              <a:rPr lang="en-US" dirty="0" smtClean="0"/>
              <a:t>What shows you know what you know?</a:t>
            </a:r>
          </a:p>
          <a:p>
            <a:r>
              <a:rPr lang="en-US" dirty="0" smtClean="0"/>
              <a:t>What are you proud of?</a:t>
            </a:r>
          </a:p>
          <a:p>
            <a:r>
              <a:rPr lang="en-US" dirty="0" smtClean="0"/>
              <a:t>It does not need to be “perfect”</a:t>
            </a:r>
          </a:p>
          <a:p>
            <a:endParaRPr lang="en-US" dirty="0"/>
          </a:p>
          <a:p>
            <a:r>
              <a:rPr lang="en-US" dirty="0" err="1" smtClean="0"/>
              <a:t>Fyi</a:t>
            </a:r>
            <a:r>
              <a:rPr lang="en-US" dirty="0" smtClean="0"/>
              <a:t>, your homework: </a:t>
            </a:r>
            <a:br>
              <a:rPr lang="en-US" dirty="0" smtClean="0"/>
            </a:br>
            <a:r>
              <a:rPr lang="en-US" dirty="0" smtClean="0"/>
              <a:t>Pick &amp; get 3 projects for your portfolio</a:t>
            </a:r>
          </a:p>
        </p:txBody>
      </p:sp>
    </p:spTree>
    <p:extLst>
      <p:ext uri="{BB962C8B-B14F-4D97-AF65-F5344CB8AC3E}">
        <p14:creationId xmlns:p14="http://schemas.microsoft.com/office/powerpoint/2010/main" val="39388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them if you can do so visually only</a:t>
            </a:r>
          </a:p>
          <a:p>
            <a:pPr marL="457200" lvl="1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“Android” has a logo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“Math Guru” does not</a:t>
            </a:r>
          </a:p>
          <a:p>
            <a:r>
              <a:rPr lang="en-US" dirty="0" smtClean="0"/>
              <a:t>Resume should cover this</a:t>
            </a:r>
          </a:p>
          <a:p>
            <a:r>
              <a:rPr lang="en-US" dirty="0" smtClean="0"/>
              <a:t>If want to list, About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Experience? Past Jobs?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but meh…</a:t>
            </a:r>
          </a:p>
          <a:p>
            <a:r>
              <a:rPr lang="en-US" dirty="0" smtClean="0"/>
              <a:t>Your projects are your experience</a:t>
            </a:r>
          </a:p>
          <a:p>
            <a:r>
              <a:rPr lang="en-US" dirty="0" smtClean="0"/>
              <a:t>If you must, about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Keywords!</a:t>
            </a:r>
          </a:p>
          <a:p>
            <a:pPr lvl="1"/>
            <a:r>
              <a:rPr lang="en-US" dirty="0" smtClean="0"/>
              <a:t>Remember your shtick</a:t>
            </a:r>
          </a:p>
          <a:p>
            <a:r>
              <a:rPr lang="en-US" dirty="0" smtClean="0"/>
              <a:t>Friendly and personal</a:t>
            </a:r>
          </a:p>
          <a:p>
            <a:r>
              <a:rPr lang="en-US" dirty="0" smtClean="0"/>
              <a:t>Clear and precise, short and sharp</a:t>
            </a:r>
          </a:p>
          <a:p>
            <a:r>
              <a:rPr lang="en-US" dirty="0" smtClean="0"/>
              <a:t>Get to the point</a:t>
            </a:r>
          </a:p>
        </p:txBody>
      </p:sp>
    </p:spTree>
    <p:extLst>
      <p:ext uri="{BB962C8B-B14F-4D97-AF65-F5344CB8AC3E}">
        <p14:creationId xmlns:p14="http://schemas.microsoft.com/office/powerpoint/2010/main" val="42830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and crisp</a:t>
            </a:r>
          </a:p>
          <a:p>
            <a:r>
              <a:rPr lang="en-US" dirty="0" smtClean="0"/>
              <a:t>If small, enable way to make larger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 got a lot?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Multi-talented?</a:t>
            </a:r>
          </a:p>
          <a:p>
            <a:pPr lvl="1"/>
            <a:r>
              <a:rPr lang="en-US" dirty="0" smtClean="0"/>
              <a:t>Categorize</a:t>
            </a:r>
          </a:p>
          <a:p>
            <a:pPr lvl="1"/>
            <a:r>
              <a:rPr lang="en-US" dirty="0" smtClean="0"/>
              <a:t>Only go with what you are “selling”</a:t>
            </a:r>
            <a:endParaRPr lang="en-US" dirty="0" smtClean="0"/>
          </a:p>
          <a:p>
            <a:pPr lvl="1"/>
            <a:r>
              <a:rPr lang="en-US" dirty="0" smtClean="0"/>
              <a:t>Split your website</a:t>
            </a:r>
          </a:p>
          <a:p>
            <a:pPr lvl="2"/>
            <a:r>
              <a:rPr lang="en-US" dirty="0"/>
              <a:t>(</a:t>
            </a:r>
            <a:r>
              <a:rPr lang="en-US" dirty="0" smtClean="0"/>
              <a:t>writer.dotkai.com, dev.dotkai.com)</a:t>
            </a:r>
          </a:p>
        </p:txBody>
      </p:sp>
    </p:spTree>
    <p:extLst>
      <p:ext uri="{BB962C8B-B14F-4D97-AF65-F5344CB8AC3E}">
        <p14:creationId xmlns:p14="http://schemas.microsoft.com/office/powerpoint/2010/main" val="2504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&amp;copy;2014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  <a:p>
            <a:r>
              <a:rPr lang="en-US" dirty="0" smtClean="0"/>
              <a:t>Anything extra?</a:t>
            </a:r>
          </a:p>
          <a:p>
            <a:pPr lvl="1"/>
            <a:r>
              <a:rPr lang="en-US" dirty="0" smtClean="0"/>
              <a:t>Your </a:t>
            </a:r>
            <a:r>
              <a:rPr lang="en-US" dirty="0" err="1" smtClean="0"/>
              <a:t>shitch</a:t>
            </a:r>
            <a:r>
              <a:rPr lang="en-US" dirty="0" smtClean="0"/>
              <a:t> (again)</a:t>
            </a:r>
          </a:p>
          <a:p>
            <a:pPr lvl="1"/>
            <a:r>
              <a:rPr lang="en-US" dirty="0" smtClean="0"/>
              <a:t>Reflect whatever is in your navigation/header</a:t>
            </a:r>
          </a:p>
          <a:p>
            <a:pPr lvl="1"/>
            <a:r>
              <a:rPr lang="en-US" dirty="0" smtClean="0"/>
              <a:t>Do not use as a substitute for navigation/header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Will I ever be happy with my site?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No. </a:t>
            </a:r>
          </a:p>
          <a:p>
            <a:r>
              <a:rPr lang="en-US" dirty="0" smtClean="0"/>
              <a:t>If yes, it won’t last long.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Content, Not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Aesthetically interesting? </a:t>
            </a:r>
          </a:p>
          <a:p>
            <a:pPr lvl="1"/>
            <a:r>
              <a:rPr lang="en-US" dirty="0" smtClean="0"/>
              <a:t>Sure.</a:t>
            </a:r>
          </a:p>
          <a:p>
            <a:r>
              <a:rPr lang="en-US" dirty="0" smtClean="0"/>
              <a:t>Showing what you did? </a:t>
            </a:r>
          </a:p>
          <a:p>
            <a:pPr lvl="1"/>
            <a:r>
              <a:rPr lang="en-US" dirty="0" smtClean="0"/>
              <a:t>Top priority.</a:t>
            </a:r>
          </a:p>
          <a:p>
            <a:r>
              <a:rPr lang="en-US" dirty="0" smtClean="0"/>
              <a:t>Ideally? </a:t>
            </a:r>
          </a:p>
          <a:p>
            <a:pPr lvl="1"/>
            <a:r>
              <a:rPr lang="en-US" dirty="0" smtClean="0"/>
              <a:t>Have them complement one another.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 &amp; Tagline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your signature.</a:t>
            </a:r>
          </a:p>
          <a:p>
            <a:r>
              <a:rPr lang="en-US" dirty="0" smtClean="0"/>
              <a:t>Tagline specifically?</a:t>
            </a:r>
          </a:p>
          <a:p>
            <a:pPr lvl="1"/>
            <a:r>
              <a:rPr lang="en-US" dirty="0" smtClean="0"/>
              <a:t>Your </a:t>
            </a:r>
            <a:r>
              <a:rPr lang="en-US" dirty="0" err="1" smtClean="0"/>
              <a:t>shtich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people know who you are</a:t>
            </a:r>
          </a:p>
          <a:p>
            <a:pPr lvl="1"/>
            <a:r>
              <a:rPr lang="en-US" dirty="0" smtClean="0"/>
              <a:t>Passions</a:t>
            </a:r>
          </a:p>
          <a:p>
            <a:pPr lvl="1"/>
            <a:r>
              <a:rPr lang="en-US" dirty="0" smtClean="0"/>
              <a:t>Personality</a:t>
            </a:r>
          </a:p>
          <a:p>
            <a:pPr lvl="1"/>
            <a:r>
              <a:rPr lang="en-US" dirty="0" smtClean="0"/>
              <a:t>Why you do what you do?</a:t>
            </a:r>
          </a:p>
          <a:p>
            <a:r>
              <a:rPr lang="en-US" dirty="0" smtClean="0"/>
              <a:t>Don’t go overboard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“Don’t make me think!” </a:t>
            </a:r>
          </a:p>
          <a:p>
            <a:pPr lvl="1"/>
            <a:r>
              <a:rPr lang="en-US" dirty="0" smtClean="0"/>
              <a:t>(An actual title of a book on Web Design)</a:t>
            </a:r>
          </a:p>
        </p:txBody>
      </p:sp>
    </p:spTree>
    <p:extLst>
      <p:ext uri="{BB962C8B-B14F-4D97-AF65-F5344CB8AC3E}">
        <p14:creationId xmlns:p14="http://schemas.microsoft.com/office/powerpoint/2010/main" val="31861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Whatever you are willing to give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but GIVE SOMETHING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because what if people love you? :’C</a:t>
            </a:r>
          </a:p>
        </p:txBody>
      </p:sp>
    </p:spTree>
    <p:extLst>
      <p:ext uri="{BB962C8B-B14F-4D97-AF65-F5344CB8AC3E}">
        <p14:creationId xmlns:p14="http://schemas.microsoft.com/office/powerpoint/2010/main" val="27084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Social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people to follow you</a:t>
            </a:r>
          </a:p>
          <a:p>
            <a:r>
              <a:rPr lang="en-US" dirty="0" smtClean="0"/>
              <a:t>LinkedIn? By definition.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Not social networking, but YES</a:t>
            </a:r>
          </a:p>
          <a:p>
            <a:pPr lvl="1"/>
            <a:r>
              <a:rPr lang="en-US" dirty="0" smtClean="0"/>
              <a:t>(Pro-tip: Put it on your resume too)</a:t>
            </a:r>
          </a:p>
          <a:p>
            <a:r>
              <a:rPr lang="en-US" dirty="0" smtClean="0"/>
              <a:t>Others?</a:t>
            </a:r>
          </a:p>
          <a:p>
            <a:pPr lvl="1"/>
            <a:r>
              <a:rPr lang="en-US" dirty="0" smtClean="0"/>
              <a:t>Facebook, Flickr, Twitter,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Downloadable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are going to ask for it anyway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this project? </a:t>
            </a:r>
          </a:p>
          <a:p>
            <a:pPr lvl="1"/>
            <a:r>
              <a:rPr lang="en-US" dirty="0" smtClean="0"/>
              <a:t>Goals? </a:t>
            </a:r>
          </a:p>
          <a:p>
            <a:pPr lvl="1"/>
            <a:r>
              <a:rPr lang="en-US" dirty="0" smtClean="0"/>
              <a:t>Outcome?</a:t>
            </a:r>
          </a:p>
          <a:p>
            <a:r>
              <a:rPr lang="en-US" dirty="0" smtClean="0"/>
              <a:t>Who did you work with?</a:t>
            </a:r>
          </a:p>
          <a:p>
            <a:r>
              <a:rPr lang="en-US" dirty="0" smtClean="0"/>
              <a:t>What skills did you use?</a:t>
            </a:r>
          </a:p>
          <a:p>
            <a:r>
              <a:rPr lang="en-US" dirty="0" smtClean="0"/>
              <a:t>Image</a:t>
            </a:r>
          </a:p>
          <a:p>
            <a:r>
              <a:rPr lang="en-US" dirty="0" smtClean="0"/>
              <a:t>Optional: Link to (if available/live)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957</TotalTime>
  <Words>360</Words>
  <Application>Microsoft Office PowerPoint</Application>
  <PresentationFormat>On-screen Show (4:3)</PresentationFormat>
  <Paragraphs>86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What to put in a Portfolio</vt:lpstr>
      <vt:lpstr>Focus on Content, Not Design</vt:lpstr>
      <vt:lpstr>Logo &amp; Tagline</vt:lpstr>
      <vt:lpstr>About Me Page</vt:lpstr>
      <vt:lpstr>Easy Navigation</vt:lpstr>
      <vt:lpstr>Contact Info</vt:lpstr>
      <vt:lpstr>Professional Social Networking</vt:lpstr>
      <vt:lpstr>Downloadable Resume</vt:lpstr>
      <vt:lpstr>Projects</vt:lpstr>
      <vt:lpstr>Showcase your Best Only</vt:lpstr>
      <vt:lpstr>Skills</vt:lpstr>
      <vt:lpstr>Experience? Past Jobs?</vt:lpstr>
      <vt:lpstr>Language</vt:lpstr>
      <vt:lpstr>Images</vt:lpstr>
      <vt:lpstr>What if I got a lot?</vt:lpstr>
      <vt:lpstr>Footer</vt:lpstr>
      <vt:lpstr>Will I ever be happy with my site?</vt:lpstr>
    </vt:vector>
  </TitlesOfParts>
  <Company>Olin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Austin</dc:creator>
  <cp:lastModifiedBy>Kai Austin</cp:lastModifiedBy>
  <cp:revision>10</cp:revision>
  <dcterms:created xsi:type="dcterms:W3CDTF">2014-02-07T07:29:07Z</dcterms:created>
  <dcterms:modified xsi:type="dcterms:W3CDTF">2014-02-07T23:26:38Z</dcterms:modified>
</cp:coreProperties>
</file>