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3EA8-45C8-4C61-A256-A3FF3DBD426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C0C1B6-BCFC-48E2-91D1-7C54459EDF2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3EA8-45C8-4C61-A256-A3FF3DBD426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C1B6-BCFC-48E2-91D1-7C54459EDF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3EA8-45C8-4C61-A256-A3FF3DBD426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C1B6-BCFC-48E2-91D1-7C54459EDF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693EA8-45C8-4C61-A256-A3FF3DBD426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9CC0C1B6-BCFC-48E2-91D1-7C54459EDF2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3EA8-45C8-4C61-A256-A3FF3DBD426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C1B6-BCFC-48E2-91D1-7C54459EDF2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3EA8-45C8-4C61-A256-A3FF3DBD426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C1B6-BCFC-48E2-91D1-7C54459EDF2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C1B6-BCFC-48E2-91D1-7C54459EDF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3EA8-45C8-4C61-A256-A3FF3DBD426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3EA8-45C8-4C61-A256-A3FF3DBD426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C1B6-BCFC-48E2-91D1-7C54459EDF2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3EA8-45C8-4C61-A256-A3FF3DBD426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C1B6-BCFC-48E2-91D1-7C54459EDF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693EA8-45C8-4C61-A256-A3FF3DBD426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CC0C1B6-BCFC-48E2-91D1-7C54459EDF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3EA8-45C8-4C61-A256-A3FF3DBD426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C0C1B6-BCFC-48E2-91D1-7C54459EDF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9693EA8-45C8-4C61-A256-A3FF3DBD426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9CC0C1B6-BCFC-48E2-91D1-7C54459EDF2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</a:t>
            </a:r>
          </a:p>
          <a:p>
            <a:r>
              <a:rPr lang="en-US" dirty="0" err="1" smtClean="0"/>
              <a:t>Alinoor</a:t>
            </a:r>
            <a:r>
              <a:rPr lang="en-US" dirty="0" smtClean="0"/>
              <a:t> Hossain </a:t>
            </a:r>
            <a:r>
              <a:rPr lang="en-US" dirty="0" err="1" smtClean="0"/>
              <a:t>Olip</a:t>
            </a:r>
            <a:endParaRPr lang="en-US" dirty="0" smtClean="0"/>
          </a:p>
          <a:p>
            <a:r>
              <a:rPr lang="en-US" dirty="0" err="1" smtClean="0"/>
              <a:t>Abdur</a:t>
            </a:r>
            <a:r>
              <a:rPr lang="en-US" dirty="0" smtClean="0"/>
              <a:t> Rahman</a:t>
            </a:r>
          </a:p>
          <a:p>
            <a:r>
              <a:rPr lang="en-US" dirty="0" smtClean="0"/>
              <a:t>Hasan </a:t>
            </a:r>
            <a:r>
              <a:rPr lang="en-US" dirty="0" err="1" smtClean="0"/>
              <a:t>Shakif</a:t>
            </a:r>
            <a:r>
              <a:rPr lang="en-US" dirty="0" smtClean="0"/>
              <a:t> </a:t>
            </a:r>
            <a:r>
              <a:rPr lang="en-US" dirty="0" err="1" smtClean="0"/>
              <a:t>Tushar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305800" cy="1981200"/>
          </a:xfrm>
        </p:spPr>
        <p:txBody>
          <a:bodyPr/>
          <a:lstStyle/>
          <a:p>
            <a:r>
              <a:rPr lang="en-US" dirty="0" smtClean="0"/>
              <a:t>“Smart </a:t>
            </a:r>
            <a:r>
              <a:rPr lang="en-US" dirty="0"/>
              <a:t>Street Lighting System for </a:t>
            </a:r>
            <a:r>
              <a:rPr lang="en-US"/>
              <a:t>Energy </a:t>
            </a:r>
            <a:r>
              <a:rPr lang="en-US" smtClean="0"/>
              <a:t>Efficiency, </a:t>
            </a:r>
            <a:r>
              <a:rPr lang="en-US" dirty="0"/>
              <a:t>based on Microcontroller”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73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72000"/>
          </a:xfrm>
        </p:spPr>
        <p:txBody>
          <a:bodyPr/>
          <a:lstStyle/>
          <a:p>
            <a:r>
              <a:rPr lang="en-US" sz="3600" dirty="0" smtClean="0"/>
              <a:t>Introduction</a:t>
            </a:r>
          </a:p>
          <a:p>
            <a:r>
              <a:rPr lang="en-US" sz="3600" dirty="0" smtClean="0"/>
              <a:t>Hardware and Software</a:t>
            </a:r>
          </a:p>
          <a:p>
            <a:r>
              <a:rPr lang="en-US" sz="3600" dirty="0" smtClean="0"/>
              <a:t>Working Procedure by Steps</a:t>
            </a:r>
          </a:p>
          <a:p>
            <a:r>
              <a:rPr lang="en-US" sz="3600" dirty="0" smtClean="0"/>
              <a:t>Limitations</a:t>
            </a:r>
          </a:p>
          <a:p>
            <a:r>
              <a:rPr lang="en-US" sz="3600" dirty="0" smtClean="0"/>
              <a:t>Conclusion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Overview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57395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72000"/>
          </a:xfrm>
        </p:spPr>
        <p:txBody>
          <a:bodyPr/>
          <a:lstStyle/>
          <a:p>
            <a:r>
              <a:rPr lang="en-US" dirty="0" smtClean="0"/>
              <a:t>Almost everything is being converted to </a:t>
            </a:r>
            <a:r>
              <a:rPr lang="en-US" dirty="0" err="1" smtClean="0"/>
              <a:t>IoT</a:t>
            </a:r>
            <a:endParaRPr lang="en-US" dirty="0" smtClean="0"/>
          </a:p>
          <a:p>
            <a:r>
              <a:rPr lang="en-US" dirty="0" smtClean="0"/>
              <a:t>Why not our street lights?</a:t>
            </a:r>
          </a:p>
          <a:p>
            <a:r>
              <a:rPr lang="en-US" dirty="0" smtClean="0"/>
              <a:t>10-38% electricity bill consumed by street lights</a:t>
            </a:r>
          </a:p>
          <a:p>
            <a:r>
              <a:rPr lang="en-US" dirty="0" smtClean="0"/>
              <a:t>Traditional street light is not efficient</a:t>
            </a:r>
          </a:p>
          <a:p>
            <a:r>
              <a:rPr lang="en-US" dirty="0" smtClean="0"/>
              <a:t>Can be more efficient by </a:t>
            </a:r>
            <a:r>
              <a:rPr lang="en-US" dirty="0" err="1" smtClean="0"/>
              <a:t>IoT</a:t>
            </a:r>
            <a:r>
              <a:rPr lang="en-US" dirty="0" smtClean="0"/>
              <a:t> and smart control</a:t>
            </a:r>
          </a:p>
          <a:p>
            <a:r>
              <a:rPr lang="en-US" dirty="0" smtClean="0"/>
              <a:t>We tried to build a project for energy efficient street lighting system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/>
              <a:t>Introduction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0608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Arduino Uno</a:t>
            </a:r>
          </a:p>
          <a:p>
            <a:pPr lvl="0"/>
            <a:r>
              <a:rPr lang="en-US" dirty="0"/>
              <a:t>LDR Sensor</a:t>
            </a:r>
          </a:p>
          <a:p>
            <a:pPr lvl="0"/>
            <a:r>
              <a:rPr lang="en-US" dirty="0"/>
              <a:t>IR Sensor</a:t>
            </a:r>
          </a:p>
          <a:p>
            <a:pPr lvl="0"/>
            <a:r>
              <a:rPr lang="en-US" dirty="0"/>
              <a:t>Resistor 10k</a:t>
            </a:r>
          </a:p>
          <a:p>
            <a:pPr lvl="0"/>
            <a:r>
              <a:rPr lang="en-US" dirty="0"/>
              <a:t>LEDs</a:t>
            </a:r>
          </a:p>
          <a:p>
            <a:pPr lvl="0"/>
            <a:r>
              <a:rPr lang="en-US" dirty="0"/>
              <a:t>Connecting Wire</a:t>
            </a:r>
          </a:p>
          <a:p>
            <a:pPr lvl="0"/>
            <a:r>
              <a:rPr lang="en-US" dirty="0"/>
              <a:t>Breadboard</a:t>
            </a:r>
          </a:p>
          <a:p>
            <a:r>
              <a:rPr lang="en-US" dirty="0" smtClean="0"/>
              <a:t>Laptop</a:t>
            </a:r>
          </a:p>
          <a:p>
            <a:r>
              <a:rPr lang="en-US" dirty="0" smtClean="0"/>
              <a:t>Arduino IDE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Hardware and Software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341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Working Procedure by Steps</a:t>
            </a:r>
            <a:endParaRPr lang="en-US" sz="4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200" dirty="0" smtClean="0"/>
              <a:t>Start</a:t>
            </a:r>
          </a:p>
          <a:p>
            <a:pPr marL="514350" indent="-514350">
              <a:buFont typeface="Wingdings 2"/>
              <a:buAutoNum type="arabicPeriod"/>
            </a:pPr>
            <a:r>
              <a:rPr lang="en-US" sz="3200" dirty="0"/>
              <a:t>Connect Arduino to PC via USB</a:t>
            </a:r>
          </a:p>
          <a:p>
            <a:pPr marL="514350" indent="-514350">
              <a:buFont typeface="Wingdings 2"/>
              <a:buAutoNum type="arabicPeriod"/>
            </a:pPr>
            <a:r>
              <a:rPr lang="en-US" sz="3200" dirty="0"/>
              <a:t>Run codes in Arduino IDE</a:t>
            </a:r>
          </a:p>
          <a:p>
            <a:pPr marL="514350" indent="-514350">
              <a:buFont typeface="Wingdings 2"/>
              <a:buAutoNum type="arabicPeriod"/>
            </a:pPr>
            <a:r>
              <a:rPr lang="en-US" sz="3200" dirty="0" smtClean="0"/>
              <a:t>If </a:t>
            </a:r>
            <a:r>
              <a:rPr lang="en-US" sz="3200" dirty="0"/>
              <a:t>LDR &lt;= </a:t>
            </a:r>
            <a:r>
              <a:rPr lang="en-US" sz="3200" dirty="0" smtClean="0"/>
              <a:t>200, </a:t>
            </a:r>
            <a:r>
              <a:rPr lang="en-US" sz="3200" dirty="0"/>
              <a:t>Fade the </a:t>
            </a:r>
            <a:r>
              <a:rPr lang="en-US" sz="3200" dirty="0" smtClean="0"/>
              <a:t>LEDs</a:t>
            </a:r>
          </a:p>
          <a:p>
            <a:pPr marL="514350" indent="-514350">
              <a:buFont typeface="Wingdings 2"/>
              <a:buAutoNum type="arabicPeriod"/>
            </a:pPr>
            <a:r>
              <a:rPr lang="en-US" sz="3200" dirty="0" smtClean="0"/>
              <a:t>If </a:t>
            </a:r>
            <a:r>
              <a:rPr lang="en-US" sz="3200" dirty="0"/>
              <a:t>IR &lt; </a:t>
            </a:r>
            <a:r>
              <a:rPr lang="en-US" sz="3200" dirty="0" smtClean="0"/>
              <a:t>200,</a:t>
            </a:r>
            <a:r>
              <a:rPr lang="en-US" sz="3200" dirty="0"/>
              <a:t> Increase brightness of </a:t>
            </a:r>
            <a:r>
              <a:rPr lang="en-US" sz="3200" dirty="0" smtClean="0"/>
              <a:t>LEDs</a:t>
            </a:r>
          </a:p>
          <a:p>
            <a:pPr marL="514350" indent="-514350">
              <a:buFont typeface="Wingdings 2"/>
              <a:buAutoNum type="arabicPeriod"/>
            </a:pPr>
            <a:r>
              <a:rPr lang="en-US" sz="3200" dirty="0" smtClean="0"/>
              <a:t>If </a:t>
            </a:r>
            <a:r>
              <a:rPr lang="en-US" sz="3200" dirty="0"/>
              <a:t>IR </a:t>
            </a:r>
            <a:r>
              <a:rPr lang="en-US" sz="3200" dirty="0" smtClean="0"/>
              <a:t>&gt;= 200, </a:t>
            </a:r>
            <a:r>
              <a:rPr lang="en-US" sz="3200" dirty="0"/>
              <a:t>Fade the </a:t>
            </a:r>
            <a:r>
              <a:rPr lang="en-US" sz="3200" dirty="0" smtClean="0"/>
              <a:t>LEDs again</a:t>
            </a:r>
          </a:p>
          <a:p>
            <a:pPr marL="514350" indent="-514350">
              <a:buFont typeface="Wingdings 2"/>
              <a:buAutoNum type="arabicPeriod"/>
            </a:pPr>
            <a:r>
              <a:rPr lang="en-US" sz="3200" dirty="0"/>
              <a:t>If LDR &gt;</a:t>
            </a:r>
            <a:r>
              <a:rPr lang="en-US" sz="3200" dirty="0" smtClean="0"/>
              <a:t> </a:t>
            </a:r>
            <a:r>
              <a:rPr lang="en-US" sz="3200" dirty="0"/>
              <a:t>200, </a:t>
            </a:r>
            <a:r>
              <a:rPr lang="en-US" sz="3200" dirty="0" smtClean="0"/>
              <a:t>Turn off the </a:t>
            </a:r>
            <a:r>
              <a:rPr lang="en-US" sz="3200" dirty="0"/>
              <a:t>LEDs</a:t>
            </a:r>
          </a:p>
          <a:p>
            <a:pPr marL="514350" indent="-514350">
              <a:buFont typeface="Wingdings 2"/>
              <a:buAutoNum type="arabicPeriod"/>
            </a:pPr>
            <a:endParaRPr lang="en-US" sz="3200" dirty="0" smtClean="0"/>
          </a:p>
          <a:p>
            <a:pPr marL="514350" indent="-514350">
              <a:buFont typeface="Wingdings 2"/>
              <a:buAutoNum type="arabicPeriod"/>
            </a:pPr>
            <a:endParaRPr lang="en-US" sz="3200" dirty="0"/>
          </a:p>
          <a:p>
            <a:pPr marL="514350" indent="-514350">
              <a:buFont typeface="Wingdings 2"/>
              <a:buAutoNum type="arabicPeriod"/>
            </a:pPr>
            <a:endParaRPr lang="en-US" sz="3200" dirty="0"/>
          </a:p>
          <a:p>
            <a:pPr marL="514350" indent="-514350">
              <a:buFont typeface="Wingdings 2"/>
              <a:buAutoNum type="arabicPeriod"/>
            </a:pPr>
            <a:endParaRPr lang="en-US" sz="3200" dirty="0"/>
          </a:p>
          <a:p>
            <a:pPr marL="514350" indent="-514350">
              <a:buAutoNum type="arabi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1710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/>
          <a:lstStyle/>
          <a:p>
            <a:r>
              <a:rPr lang="en-US" dirty="0" smtClean="0"/>
              <a:t>Not for commercial use</a:t>
            </a:r>
          </a:p>
          <a:p>
            <a:r>
              <a:rPr lang="en-US" dirty="0" smtClean="0"/>
              <a:t>Limited number of sensors and LEDs</a:t>
            </a:r>
          </a:p>
          <a:p>
            <a:r>
              <a:rPr lang="en-US" dirty="0" smtClean="0"/>
              <a:t>One LED for one IR sensor</a:t>
            </a:r>
          </a:p>
          <a:p>
            <a:r>
              <a:rPr lang="en-US" dirty="0" smtClean="0"/>
              <a:t>IR sensor range is very low</a:t>
            </a:r>
          </a:p>
          <a:p>
            <a:r>
              <a:rPr lang="en-US" dirty="0" smtClean="0"/>
              <a:t>LEDs are not bright enough (8 bit LED)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Limitations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09940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hope </a:t>
            </a:r>
            <a:r>
              <a:rPr lang="en-US" dirty="0"/>
              <a:t>this project will help to reduce the waste of electricity. In near future, this system </a:t>
            </a:r>
            <a:r>
              <a:rPr lang="en-US" dirty="0" smtClean="0"/>
              <a:t>should </a:t>
            </a:r>
            <a:r>
              <a:rPr lang="en-US" dirty="0"/>
              <a:t>be implemented in every road.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will work on it later to make it more efficient and we’ll add new features too.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Conclusion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41006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45</TotalTime>
  <Words>231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Paper</vt:lpstr>
      <vt:lpstr>“Smart Street Lighting System for Energy Efficiency, based on Microcontroller” </vt:lpstr>
      <vt:lpstr>Overview</vt:lpstr>
      <vt:lpstr>PowerPoint Presentation</vt:lpstr>
      <vt:lpstr>Introduction</vt:lpstr>
      <vt:lpstr>Hardware and Software</vt:lpstr>
      <vt:lpstr>Working Procedure by Steps</vt:lpstr>
      <vt:lpstr>Limitations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“Smart Street Lighting System for Energy Efficiency based on Microcontroller”</dc:title>
  <dc:creator>olip</dc:creator>
  <cp:lastModifiedBy>olip</cp:lastModifiedBy>
  <cp:revision>6</cp:revision>
  <dcterms:created xsi:type="dcterms:W3CDTF">2018-04-03T16:11:21Z</dcterms:created>
  <dcterms:modified xsi:type="dcterms:W3CDTF">2018-04-04T05:16:44Z</dcterms:modified>
</cp:coreProperties>
</file>