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5E1936-06C4-4010-844B-7D6F65E50B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fi-score</c:v>
                </c:pt>
                <c:pt idx="3">
                  <c:v>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0.79</c:v>
                </c:pt>
                <c:pt idx="1">
                  <c:v>0.8</c:v>
                </c:pt>
                <c:pt idx="2">
                  <c:v>0.78</c:v>
                </c:pt>
                <c:pt idx="3">
                  <c:v>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Naive 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fi-score</c:v>
                </c:pt>
                <c:pt idx="3">
                  <c:v>Support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0.73</c:v>
                </c:pt>
                <c:pt idx="1">
                  <c:v>0.74</c:v>
                </c:pt>
                <c:pt idx="2">
                  <c:v>0.77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fi-score</c:v>
                </c:pt>
                <c:pt idx="3">
                  <c:v>Support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2283072"/>
        <c:axId val="1744583440"/>
      </c:barChart>
      <c:catAx>
        <c:axId val="167228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583440"/>
        <c:crosses val="autoZero"/>
        <c:auto val="1"/>
        <c:lblAlgn val="ctr"/>
        <c:lblOffset val="100"/>
        <c:noMultiLvlLbl val="0"/>
      </c:catAx>
      <c:valAx>
        <c:axId val="174458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28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8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9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EF9708-1C33-4674-BFD6-665E4B3725F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9B24E1-7BCE-4A35-93F2-6F40D4493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3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8490"/>
            <a:ext cx="10058400" cy="395662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Predictive Modelling using Different Algorithm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of </a:t>
            </a:r>
            <a:r>
              <a:rPr lang="en-US" i="1" dirty="0"/>
              <a:t>Data Mining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Kazi</a:t>
            </a:r>
            <a:r>
              <a:rPr lang="en-US" dirty="0" smtClean="0"/>
              <a:t> Arafat Hossain					2014-1-60-046</a:t>
            </a:r>
          </a:p>
          <a:p>
            <a:endParaRPr lang="en-US" dirty="0"/>
          </a:p>
          <a:p>
            <a:r>
              <a:rPr lang="en-US" dirty="0" smtClean="0"/>
              <a:t>- Sheikh </a:t>
            </a:r>
            <a:r>
              <a:rPr lang="en-US" dirty="0" err="1" smtClean="0"/>
              <a:t>Tahsin</a:t>
            </a:r>
            <a:r>
              <a:rPr lang="en-US" dirty="0" smtClean="0"/>
              <a:t> </a:t>
            </a:r>
            <a:r>
              <a:rPr lang="en-US" dirty="0" err="1" smtClean="0"/>
              <a:t>Shahriar</a:t>
            </a:r>
            <a:r>
              <a:rPr lang="en-US" dirty="0" smtClean="0"/>
              <a:t>					2014-3-60-002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Alinur</a:t>
            </a:r>
            <a:r>
              <a:rPr lang="en-US" dirty="0" smtClean="0"/>
              <a:t> Hossain </a:t>
            </a:r>
            <a:r>
              <a:rPr lang="en-US" dirty="0" err="1" smtClean="0"/>
              <a:t>Alip</a:t>
            </a:r>
            <a:r>
              <a:rPr lang="en-US" dirty="0" smtClean="0"/>
              <a:t>					2014-3-60-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/>
              <a:t>O</a:t>
            </a:r>
            <a:r>
              <a:rPr lang="en-US" dirty="0" smtClean="0"/>
              <a:t>ur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3 datasets to for our work.</a:t>
            </a:r>
          </a:p>
          <a:p>
            <a:endParaRPr lang="en-US" dirty="0"/>
          </a:p>
          <a:p>
            <a:r>
              <a:rPr lang="en-US" dirty="0" smtClean="0"/>
              <a:t>- We’ve applied </a:t>
            </a:r>
            <a:r>
              <a:rPr lang="en-US" dirty="0"/>
              <a:t>N</a:t>
            </a:r>
            <a:r>
              <a:rPr lang="en-US" dirty="0" smtClean="0"/>
              <a:t>aïve </a:t>
            </a:r>
            <a:r>
              <a:rPr lang="en-US" dirty="0"/>
              <a:t>B</a:t>
            </a:r>
            <a:r>
              <a:rPr lang="en-US" dirty="0" smtClean="0"/>
              <a:t>ayes and Decision tree algorithm to Blood datasets.</a:t>
            </a:r>
          </a:p>
          <a:p>
            <a:endParaRPr lang="en-US" dirty="0"/>
          </a:p>
          <a:p>
            <a:r>
              <a:rPr lang="en-US" dirty="0" smtClean="0"/>
              <a:t>- We used SVM to muffin-cup cake datasets.</a:t>
            </a:r>
          </a:p>
          <a:p>
            <a:endParaRPr lang="en-US" dirty="0"/>
          </a:p>
          <a:p>
            <a:r>
              <a:rPr lang="en-US" dirty="0" smtClean="0"/>
              <a:t>- We used </a:t>
            </a:r>
            <a:r>
              <a:rPr lang="en-US" dirty="0" err="1" smtClean="0"/>
              <a:t>Apriori</a:t>
            </a:r>
            <a:r>
              <a:rPr lang="en-US" dirty="0" smtClean="0"/>
              <a:t> algorithm to </a:t>
            </a:r>
            <a:r>
              <a:rPr lang="en-US" dirty="0" err="1" smtClean="0"/>
              <a:t>shoplist</a:t>
            </a:r>
            <a:r>
              <a:rPr lang="en-US" dirty="0" smtClean="0"/>
              <a:t>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6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2" y="1982741"/>
            <a:ext cx="9785445" cy="4308877"/>
          </a:xfrm>
        </p:spPr>
      </p:pic>
    </p:spTree>
    <p:extLst>
      <p:ext uri="{BB962C8B-B14F-4D97-AF65-F5344CB8AC3E}">
        <p14:creationId xmlns:p14="http://schemas.microsoft.com/office/powerpoint/2010/main" val="93513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Vs. Naïve Bayes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5407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315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2" y="2050979"/>
            <a:ext cx="5773002" cy="418604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48" y="1756765"/>
            <a:ext cx="5665491" cy="46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9743"/>
            <a:ext cx="10058400" cy="4107975"/>
          </a:xfrm>
        </p:spPr>
      </p:pic>
    </p:spTree>
    <p:extLst>
      <p:ext uri="{BB962C8B-B14F-4D97-AF65-F5344CB8AC3E}">
        <p14:creationId xmlns:p14="http://schemas.microsoft.com/office/powerpoint/2010/main" val="171533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45355"/>
          </a:xfrm>
        </p:spPr>
      </p:pic>
    </p:spTree>
    <p:extLst>
      <p:ext uri="{BB962C8B-B14F-4D97-AF65-F5344CB8AC3E}">
        <p14:creationId xmlns:p14="http://schemas.microsoft.com/office/powerpoint/2010/main" val="65462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21122"/>
          </a:xfrm>
        </p:spPr>
        <p:txBody>
          <a:bodyPr/>
          <a:lstStyle/>
          <a:p>
            <a:r>
              <a:rPr lang="en-US" dirty="0" smtClean="0"/>
              <a:t>			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4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68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Predictive Modelling using Different Algorithm of Data Mining </vt:lpstr>
      <vt:lpstr>Participants</vt:lpstr>
      <vt:lpstr>About Our Datasets</vt:lpstr>
      <vt:lpstr>Decision Tree</vt:lpstr>
      <vt:lpstr>Decision Tree Vs. Naïve Bayes</vt:lpstr>
      <vt:lpstr>SVM</vt:lpstr>
      <vt:lpstr>SVM Prediction</vt:lpstr>
      <vt:lpstr>Apriori Algorithm</vt:lpstr>
      <vt:lpstr>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using Different Algorithm of Data Mining </dc:title>
  <dc:creator>Windows User</dc:creator>
  <cp:lastModifiedBy>Windows User</cp:lastModifiedBy>
  <cp:revision>3</cp:revision>
  <dcterms:created xsi:type="dcterms:W3CDTF">2018-08-29T07:33:35Z</dcterms:created>
  <dcterms:modified xsi:type="dcterms:W3CDTF">2018-08-29T07:56:01Z</dcterms:modified>
</cp:coreProperties>
</file>