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311E97-ED2D-49D0-B3FC-29FE10AC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990F882-76D9-453A-8604-6BCF819DA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002C56-CFBA-4483-8C5F-ABA0C422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594C85-D380-46BA-B57C-92DC2336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4D24B7-3E3D-425C-AE78-F7B1F76B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53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58B5E-4CB9-4C86-8E63-9D2E8303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E3BF464-3413-4D5C-9EC8-E2EDCF15F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C97D05-9F7C-43E7-8293-64D0D33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0F74A2-7006-468C-B8FD-8338949D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8F086F-5A3F-4CB6-9DDD-970AF584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1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6852797-1DEF-4F8B-854F-7006B2B26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FC793CF-5744-4F14-B762-8E840A61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E2BB21-5E4F-4D29-81D9-03B7408C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A30CF3-0456-4AFA-AF24-44D53C68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25FC56-F925-41DA-9C64-E4A1DFF6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290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35E14A-9196-4E10-B0C8-D81BD29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7CE21E-14B8-4E74-BE5C-03216BD4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70833D-1CB1-46AA-AFF2-818CF752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E4D4E6-870D-4AEB-A360-9E8EA864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072CFA-F2AC-4775-8932-0B5AA101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17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1A629D-AD66-4F3F-BA4A-A12A2AFF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E0DFC13-777A-42DD-AFC2-6CAA41CB2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2BCF9B-97C5-4D59-AB1F-E0E614D2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AB9712-B846-4583-B114-CA919450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8D0394B-3FC4-438B-8862-9B9BF4A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140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AA3A52-BAB6-468F-A48A-44DB71F8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6FC567-7605-4F1C-A700-3BEC993BA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0D7B46F-E531-45A9-A602-5A80C516C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BCB4BE-EEE1-42B8-89D9-47FF7180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E33361-FF5B-4CFE-8E88-D71BE5A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00E8F3F-BDF6-47F8-BD16-817AEC3B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08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D22A80-EAED-4329-B0E1-218AC80F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F9F772C-7B52-4E2C-AC78-39097270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BCB77CC-7885-4EAE-B12C-6D4FA8ADB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7F0C13-01B2-4399-9FB3-36FEC3738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E5BE1B2-0E9E-449C-BD0B-DDA49CD3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162BE6E-B80C-4C23-AB72-55DA3EE8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0D1C420-4F4D-4AEA-95CA-DBD68FE7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690453F-25AC-4259-A673-79C154B0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407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867B86-C51E-4D41-A5CA-4E087EA1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A1A4177-9C87-4112-9BD3-425CFCB8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EC7AC24-36E3-44AF-8D54-62E161E0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D74DD12-A58E-4021-83A2-A03199F2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42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7CB5AAE-7343-462D-B47B-98356032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81275B7-C1D4-4516-A262-F9F68A17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4875BD-DCDF-4FC4-B81B-E7FD6C91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67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DFC40-2A08-461C-AB77-A553A205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E891E5-08A2-4970-BF4C-D6A8C4EB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332555-45C7-48B1-95FE-AA4817920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739354-E2AC-4DCC-A87B-8FA57AAA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F540BDF-B45D-444A-88E9-5A3AFB96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12BCF6A-BB51-43BE-B272-113A1003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237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74EE46-B7FA-4904-BCB6-3238E8A5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4CB347-4C8C-4F41-B477-0F8C12D44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B52730-5535-4649-9932-FEC1C543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4B98B2-7587-4E50-BE7E-BB608949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ABB20A8-CBB6-41B7-B159-41E405B8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AEC703-93B6-450B-A65C-FAACE079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313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BF328A8-06BF-45B6-8D72-2E1A1105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8B6170-5B6D-4250-90B8-A74D1357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4C2102-FD19-4F43-A692-9C08D3B39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2EA9-8A87-4527-BFEB-F944762F1356}" type="datetimeFigureOut">
              <a:rPr lang="cs-CZ" smtClean="0"/>
              <a:t>13.05.2020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3EF670-9F77-4748-AB05-5737D4C54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AFD13ED-4849-4D77-ADFB-9D331BF17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5E21-62DA-4BB2-98A7-6B78224E38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75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42300-A14E-46CA-B850-B383D76B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Streamy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011126-5FFF-4316-995E-A6327A47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>
                <a:solidFill>
                  <a:srgbClr val="FF0000"/>
                </a:solidFill>
              </a:rPr>
              <a:t>OOP Obecně (Základní pojmy), Třídy a Objekty</a:t>
            </a:r>
          </a:p>
          <a:p>
            <a:pPr lvl="1"/>
            <a:r>
              <a:rPr lang="cs-CZ" b="1" dirty="0">
                <a:solidFill>
                  <a:srgbClr val="FF0000"/>
                </a:solidFill>
              </a:rPr>
              <a:t>13.05.20 17:00</a:t>
            </a:r>
            <a:br>
              <a:rPr lang="cs-CZ" b="1" dirty="0">
                <a:solidFill>
                  <a:srgbClr val="FF0000"/>
                </a:solidFill>
              </a:rPr>
            </a:br>
            <a:endParaRPr lang="cs-CZ" b="1" dirty="0">
              <a:solidFill>
                <a:srgbClr val="FF0000"/>
              </a:solidFill>
            </a:endParaRPr>
          </a:p>
          <a:p>
            <a:r>
              <a:rPr lang="cs-CZ" dirty="0"/>
              <a:t>Dědičnost</a:t>
            </a:r>
          </a:p>
          <a:p>
            <a:pPr lvl="1"/>
            <a:r>
              <a:rPr lang="cs-CZ" dirty="0"/>
              <a:t>15.05.20 17:00</a:t>
            </a:r>
          </a:p>
          <a:p>
            <a:r>
              <a:rPr lang="cs-CZ" dirty="0"/>
              <a:t>Polymorfismus, abstraktní třídy</a:t>
            </a:r>
          </a:p>
          <a:p>
            <a:pPr lvl="1"/>
            <a:r>
              <a:rPr lang="cs-CZ" dirty="0"/>
              <a:t>20.05.20 17:45</a:t>
            </a:r>
          </a:p>
          <a:p>
            <a:r>
              <a:rPr lang="cs-CZ" dirty="0"/>
              <a:t>Generičnost</a:t>
            </a:r>
          </a:p>
          <a:p>
            <a:pPr lvl="1"/>
            <a:r>
              <a:rPr lang="cs-CZ" dirty="0"/>
              <a:t>22.05.20 17:45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00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BDA56F-76AA-46D9-9508-F8550C6A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Objekt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564201-4B6B-4B49-BED6-8A0551DC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cs-CZ" dirty="0"/>
          </a:p>
          <a:p>
            <a:r>
              <a:rPr lang="cs-CZ" b="1" dirty="0">
                <a:solidFill>
                  <a:srgbClr val="FF0000"/>
                </a:solidFill>
              </a:rPr>
              <a:t>Vnitřní stav </a:t>
            </a:r>
            <a:r>
              <a:rPr lang="cs-CZ" dirty="0"/>
              <a:t>(nějaký soubor proměnných, tzv. </a:t>
            </a:r>
            <a:r>
              <a:rPr lang="cs-CZ" b="1" dirty="0"/>
              <a:t>atributy</a:t>
            </a:r>
            <a:r>
              <a:rPr lang="cs-CZ" dirty="0"/>
              <a:t> - mohou to být i další objekty)</a:t>
            </a:r>
            <a:br>
              <a:rPr lang="cs-CZ" dirty="0"/>
            </a:br>
            <a:endParaRPr lang="cs-CZ" dirty="0"/>
          </a:p>
          <a:p>
            <a:r>
              <a:rPr lang="cs-CZ" b="1" dirty="0">
                <a:solidFill>
                  <a:srgbClr val="FF0000"/>
                </a:solidFill>
              </a:rPr>
              <a:t>Vnitřní chování </a:t>
            </a:r>
            <a:r>
              <a:rPr lang="cs-CZ" dirty="0"/>
              <a:t>(soubor procedur, tzv. </a:t>
            </a:r>
            <a:r>
              <a:rPr lang="cs-CZ" b="1" dirty="0"/>
              <a:t>metody</a:t>
            </a:r>
            <a:r>
              <a:rPr lang="cs-CZ" dirty="0"/>
              <a:t>)</a:t>
            </a:r>
          </a:p>
          <a:p>
            <a:r>
              <a:rPr lang="cs-CZ" dirty="0"/>
              <a:t>Každý objekt ze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603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BD40B-C1C3-415E-A755-9CD24DC1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79"/>
            <a:ext cx="4681742" cy="1840613"/>
          </a:xfrm>
        </p:spPr>
        <p:txBody>
          <a:bodyPr anchor="b">
            <a:normAutofit/>
          </a:bodyPr>
          <a:lstStyle/>
          <a:p>
            <a:r>
              <a:rPr lang="cs-CZ" sz="4000" b="1"/>
              <a:t>Třída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8B41E7-8B93-4AB5-A680-AD66EA99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11661743" cy="3531598"/>
          </a:xfrm>
        </p:spPr>
        <p:txBody>
          <a:bodyPr>
            <a:normAutofit/>
          </a:bodyPr>
          <a:lstStyle/>
          <a:p>
            <a:r>
              <a:rPr lang="cs-CZ" b="1" dirty="0"/>
              <a:t>Třída je schéma, které popisuje vnitřní strukturu objektu a jeho vnější rozhraní. </a:t>
            </a:r>
          </a:p>
          <a:p>
            <a:r>
              <a:rPr lang="cs-CZ" dirty="0"/>
              <a:t>Na základě třídy je možné tvořit jednotlivé objekty. Některé jazyky mají schopnost modifikovat třídy za běhu (tzv. </a:t>
            </a:r>
            <a:r>
              <a:rPr lang="cs-CZ" b="1" dirty="0"/>
              <a:t>reflexe</a:t>
            </a:r>
            <a:r>
              <a:rPr lang="cs-CZ" dirty="0"/>
              <a:t>) nebo prohlížet jejich strukturu (tzv. </a:t>
            </a:r>
            <a:r>
              <a:rPr lang="cs-CZ" b="1" dirty="0"/>
              <a:t>introspekce</a:t>
            </a:r>
            <a:r>
              <a:rPr lang="cs-CZ" dirty="0"/>
              <a:t>).</a:t>
            </a:r>
          </a:p>
          <a:p>
            <a:r>
              <a:rPr lang="cs-CZ" dirty="0"/>
              <a:t>Třída je </a:t>
            </a:r>
          </a:p>
        </p:txBody>
      </p:sp>
    </p:spTree>
    <p:extLst>
      <p:ext uri="{BB962C8B-B14F-4D97-AF65-F5344CB8AC3E}">
        <p14:creationId xmlns:p14="http://schemas.microsoft.com/office/powerpoint/2010/main" val="5683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8195BE-6C77-47E8-963E-9BEB4B8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cs-CZ" b="1" dirty="0"/>
              <a:t>Instance Třídy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9CE10B-1BC1-4750-9BC4-4AD90BD8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cs-CZ" sz="2400" b="1"/>
              <a:t>Instance třídy </a:t>
            </a:r>
            <a:r>
              <a:rPr lang="cs-CZ" sz="2400"/>
              <a:t>-  datová struktura v paměti počítače, vytvořená podle dané třídy. </a:t>
            </a:r>
          </a:p>
          <a:p>
            <a:endParaRPr lang="cs-CZ" sz="2400"/>
          </a:p>
        </p:txBody>
      </p:sp>
      <p:pic>
        <p:nvPicPr>
          <p:cNvPr id="2050" name="Picture 2" descr="OOP instance třídy">
            <a:extLst>
              <a:ext uri="{FF2B5EF4-FFF2-40B4-BE49-F238E27FC236}">
                <a16:creationId xmlns:a16="http://schemas.microsoft.com/office/drawing/2014/main" id="{A265A77D-2FE9-4895-B224-4E46D2DAB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r="4" b="8381"/>
          <a:stretch/>
        </p:blipFill>
        <p:spPr bwMode="auto">
          <a:xfrm>
            <a:off x="6090613" y="640082"/>
            <a:ext cx="5461724" cy="51102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6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EC9E-43A3-4AF3-A074-81C6E816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185C64-BB1C-4B38-8434-6852311D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2" descr="marsuch: Objektově orientované programování - Úvod">
            <a:extLst>
              <a:ext uri="{FF2B5EF4-FFF2-40B4-BE49-F238E27FC236}">
                <a16:creationId xmlns:a16="http://schemas.microsoft.com/office/drawing/2014/main" id="{CDBCE383-F50C-489E-8843-1C50CD72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879" y="365125"/>
            <a:ext cx="9780579" cy="633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9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7B949-6EE3-44DE-90F2-93858946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508123-E436-4E53-A2EF-4DA24F1F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Zapouzdření</a:t>
            </a:r>
          </a:p>
          <a:p>
            <a:r>
              <a:rPr lang="cs-CZ" dirty="0"/>
              <a:t>Dědičnost</a:t>
            </a:r>
          </a:p>
          <a:p>
            <a:r>
              <a:rPr lang="cs-CZ" dirty="0"/>
              <a:t>Polymorfismus</a:t>
            </a:r>
          </a:p>
        </p:txBody>
      </p:sp>
    </p:spTree>
    <p:extLst>
      <p:ext uri="{BB962C8B-B14F-4D97-AF65-F5344CB8AC3E}">
        <p14:creationId xmlns:p14="http://schemas.microsoft.com/office/powerpoint/2010/main" val="128666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F293F-C780-46B4-8D85-E177E16E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398" y="2766218"/>
            <a:ext cx="10515600" cy="1325563"/>
          </a:xfrm>
        </p:spPr>
        <p:txBody>
          <a:bodyPr/>
          <a:lstStyle/>
          <a:p>
            <a:r>
              <a:rPr lang="cs-CZ" b="1" dirty="0"/>
              <a:t>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51F026-1E1D-4D48-90F1-27255323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356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B30735-2AA9-4DBF-8F1B-CD51D49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388AF5-063E-4A05-86E5-CADB56B9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Bankovní systém – Banka, klienti</a:t>
            </a:r>
          </a:p>
          <a:p>
            <a:r>
              <a:rPr lang="cs-CZ" dirty="0"/>
              <a:t>Jednoduché třídy s několika metodami</a:t>
            </a:r>
          </a:p>
          <a:p>
            <a:r>
              <a:rPr lang="cs-CZ" dirty="0"/>
              <a:t>Základní dědičnost (Člověk -&gt; Klient), (Účet-&gt;Podúčet)</a:t>
            </a:r>
          </a:p>
          <a:p>
            <a:r>
              <a:rPr lang="cs-CZ" dirty="0"/>
              <a:t>Vektory – „Dynamické pole“</a:t>
            </a:r>
          </a:p>
        </p:txBody>
      </p:sp>
    </p:spTree>
    <p:extLst>
      <p:ext uri="{BB962C8B-B14F-4D97-AF65-F5344CB8AC3E}">
        <p14:creationId xmlns:p14="http://schemas.microsoft.com/office/powerpoint/2010/main" val="89326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E17A42-2376-43E9-83E4-C7E65B04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A0233F-8F4A-47B7-8F30-3BA82343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6033284-E96C-41E3-8D87-1C5255928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2" y="0"/>
            <a:ext cx="12709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3516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156</Words>
  <Application>Microsoft Office PowerPoint</Application>
  <PresentationFormat>Širokoúhlá obrazovka</PresentationFormat>
  <Paragraphs>29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Streamy</vt:lpstr>
      <vt:lpstr>Objekt</vt:lpstr>
      <vt:lpstr>Třída</vt:lpstr>
      <vt:lpstr>Instance Třídy</vt:lpstr>
      <vt:lpstr>Prezentace aplikace PowerPoint</vt:lpstr>
      <vt:lpstr>Prezentace aplikace PowerPoint</vt:lpstr>
      <vt:lpstr>Implementace</vt:lpstr>
      <vt:lpstr>Implementace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Streamy</dc:title>
  <dc:creator>Ondřej Řeháček</dc:creator>
  <cp:lastModifiedBy>Ondřej Řeháček</cp:lastModifiedBy>
  <cp:revision>6</cp:revision>
  <dcterms:created xsi:type="dcterms:W3CDTF">2020-05-13T12:09:13Z</dcterms:created>
  <dcterms:modified xsi:type="dcterms:W3CDTF">2020-05-13T19:11:59Z</dcterms:modified>
</cp:coreProperties>
</file>