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E41C1-8F3E-E101-40FD-B7EEEFCB6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F81B5B-E6E6-EB55-627B-5AD139B6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2FC9B-21BD-EA9D-348F-0EBDA028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54877-0606-E37A-40BE-90F2C6BD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92EBAC-FA28-3784-1605-4B6638C0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28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0C562-0C65-9CBB-6954-51FB770A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2FE142-3710-AF03-3DCE-4D561DA11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E47596-D105-11EB-365F-96088024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34B70-CF7F-A5EF-0CCA-E81FC4B2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BAB42-335E-004C-ADD0-E46955C8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15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963C2B-359E-27FD-A526-8722C7559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BBABBF-4F0E-B362-6D4D-02F1D6B21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1541B-0C5B-B627-0B5B-3CDDE858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2C6C8-289B-7742-DF08-6BEBDDF1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7577B-6ED6-C443-2FDA-CF7BE9DF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5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7A738-8077-837B-623E-ABFC407F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655D8-D783-2612-11DA-32808D32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F8DBEF-5F1B-565A-F489-1C348A93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F9DCD8-B2AD-F4C1-66D2-0888F26F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5FCD7-1469-C2D6-77AB-CF4C916E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3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A0AF4-FF45-EC61-09C0-0E14984E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E69C5E-35EE-3A0B-15B9-87C93F5EE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5F4DA3-FE3B-5A56-CE47-15AFBBC9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B1428-AB55-32F4-052C-E3C46457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FBB5EF-BB1A-0708-27CB-E5CE2941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5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19B11-620F-8944-C9E0-0FCE03F6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BE14E-680F-6648-0519-E54F89A7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CAAA7-3200-B192-EACE-944201729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A9C642-FDE6-96F0-E9B3-DC41A6F0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E0AC1D-1663-078A-5DE5-DD32056B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D62589-90F6-46CD-9768-CC11C68B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134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FF4E5-2C77-F3CA-57A9-3F15D527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27177-FB95-4388-4F92-C46EC6F2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C76806-8B69-13C3-C000-8C5B68E0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728E89-BFF4-A1D5-4878-C7F6944B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4B3E8-8E65-3486-9023-027585985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FB904E-D3A3-9B48-AD23-4551B231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BC5FD8-0526-F84E-EBF6-442F80D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A3BE3B-1CB7-540F-DF21-E36EF9CD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31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D66D-F37F-5C60-CF0A-C74A8F80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45F6D6-B411-73BC-8DBA-B531FE72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FB8C9-86E3-8527-6AB8-7E349B98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26F18-86AA-EB63-CB47-E636908E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013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FFC7BD-B582-8BED-F108-492AFC11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B7FD9B-E225-D143-FB0D-6A556B3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47AF27-9EB9-ECC2-5DEC-A0A5B2A4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23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D58FC-9FCB-097F-4519-22060C0B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2E498-6D1F-7A24-833D-30F29A06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E5243-A09B-85FC-AB6A-6EC6D395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3103CA-328B-851E-8E1D-784F856B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7A5D89-190D-49E8-06D3-A71D53B7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E36C-4D19-9139-4B28-31706681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28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689E3-92E4-65AE-54AC-EF766C00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E01631-D09B-5C13-0AA3-830C4A073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8F61ED-09FC-735C-C6B3-5EB5BE53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1E8B2-B692-D48B-73B8-9B69EF2E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E579F-3230-CFE7-12B0-1E431C00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951C89-CD3F-9AB6-63C8-BA8C0395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083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5D254C-D796-FB8B-5245-8C9EF67F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25502D-47FB-8494-C10C-E7E10762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3B134-4BC3-2171-9B41-0264ADF34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0E7B-9281-4EFB-91A8-C3047E1EF462}" type="datetimeFigureOut">
              <a:rPr lang="de-CH" smtClean="0"/>
              <a:t>08.12.23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166538-B83F-D0F8-E352-33A625144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DB274-A6C9-5D0B-C34D-9E805D13A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4220-F84C-4513-AA26-C9B01EB6266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5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558E3E-6B1E-86F1-FA2E-5E754FDB6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CH" sz="7200"/>
              <a:t>Code Time!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410D6A-4481-2772-2CA0-B30E18EB8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de-CH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647B-560C-38BF-C271-E8CEB518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F017-C8F7-189C-3D85-C554E34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B4BA4-58B8-D53A-0409-374AE2E3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62" y="585678"/>
            <a:ext cx="6985276" cy="56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2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7EA30-4D6D-1E3D-B8FC-F9A68EB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8DB078-BCD4-6CA8-024D-6CBC4E74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009508-46C7-A387-29E3-55AA2304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4" y="182562"/>
            <a:ext cx="3455886" cy="64928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906CA39-3A4A-E228-7733-E2EA2706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13" y="2819515"/>
            <a:ext cx="7049687" cy="23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289F4-EB4A-6887-A9D9-9A368643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85AF4-A2A5-7B1D-6C7A-7967C08A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3458D8-EB39-D92A-616C-9D9B69E6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70" y="1154256"/>
            <a:ext cx="9944859" cy="45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40B01-47E6-8DDA-6EDE-43F0D5E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8AE9F-18E5-81E9-0FC6-71C6B054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2BA16F-3B7E-ED94-0A3F-4BCF8585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00" y="1371519"/>
            <a:ext cx="10031000" cy="41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8A88D-FDD8-787C-5184-AF7CA469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7F7D7-B8E5-6EC4-C935-B325866F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735DA6-868A-01E5-0CAC-055EB3AF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51" y="1272168"/>
            <a:ext cx="8850898" cy="43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7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578C9-A2DC-2338-483D-13E434AB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0451C-151C-D96C-7787-0F248062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C0428B-7588-6F51-90C1-1DCE958D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85" y="2082771"/>
            <a:ext cx="9377629" cy="26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EFF4-CE24-487A-A6E7-4E1A950E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D8ED-1CCD-3763-4E43-A84ECF94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CBA60-FD1E-E788-9C53-589ED15E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35" y="925375"/>
            <a:ext cx="8516730" cy="50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9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578C9-A2DC-2338-483D-13E434AB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0451C-151C-D96C-7787-0F248062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C0428B-7588-6F51-90C1-1DCE958D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85" y="2082771"/>
            <a:ext cx="9377629" cy="26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949A-A500-A764-AAB9-D79A735B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64D9-1734-C17E-B7CC-8ADBDF42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F05BE-36D3-29AF-515E-E8F29F75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10" y="1416481"/>
            <a:ext cx="6433179" cy="40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</Words>
  <Application>Microsoft Macintosh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Code Time!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Yanis Meichtry</dc:creator>
  <cp:lastModifiedBy>Yanis Meichtry</cp:lastModifiedBy>
  <cp:revision>2</cp:revision>
  <dcterms:created xsi:type="dcterms:W3CDTF">2023-12-07T09:58:36Z</dcterms:created>
  <dcterms:modified xsi:type="dcterms:W3CDTF">2023-12-08T08:52:07Z</dcterms:modified>
</cp:coreProperties>
</file>