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339A-A53E-41E3-BCD3-75B4C2E9E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64631-F88B-40C4-AEC2-642E7C4BE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8C220-054C-4E20-B670-48C14E4E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AB5E-8D8E-4114-B044-9714BB4C2C0C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5A542-7093-480B-BCA2-34D7B4A4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8C4E2-DAD7-4C37-8334-055556A9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685-FAC8-4D52-B714-FC77600FFC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65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D56F-51D6-4418-A02E-4B14A1F3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204F3-D309-4999-BF7E-3813B3575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196D-F4F7-4CFE-88F3-473654EA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AB5E-8D8E-4114-B044-9714BB4C2C0C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3067-D0DF-4792-B4BB-40583486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766-19FB-4418-9393-4AD71BCD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685-FAC8-4D52-B714-FC77600FFC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48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71B6B-3883-40F9-9E39-2CB33D0AC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B3EB2-B4E1-4366-B284-C0024A661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33406-C0AF-4647-8C4A-083F5D40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AB5E-8D8E-4114-B044-9714BB4C2C0C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B96D3-166E-41BC-8705-DC20A9A3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2BD4B-68EB-4E24-887A-BEE5E60E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685-FAC8-4D52-B714-FC77600FFC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65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5ED1-DED5-431A-B99E-4AAEE9CB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4EC7-9DBC-4CE5-AEBD-999CDD53B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A739C-4CDA-4B9E-B776-BBFF03AF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AB5E-8D8E-4114-B044-9714BB4C2C0C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38987-30F4-4E43-B690-52E5C2DB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6B38F-4B3F-4902-BE4D-AA752FB0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685-FAC8-4D52-B714-FC77600FFC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94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3629-7C5F-45D9-9F3A-6702D6EC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7FA8F-14AF-47FE-919E-3019FEED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31A9D-686D-4A83-AB56-831D2810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AB5E-8D8E-4114-B044-9714BB4C2C0C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F572A-5AC4-46EC-96EE-45FAC178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BEE5A-1D8B-4DA6-A7EC-A271008B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685-FAC8-4D52-B714-FC77600FFC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78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2472-A93E-4093-A13B-1F1A7F66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5FC83-7106-47E3-BFE5-E4177777B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A23D1-BBF6-43C8-BA34-1BDDED72A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2F89B-DE26-4439-9A22-0C1576CD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AB5E-8D8E-4114-B044-9714BB4C2C0C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172F6-18F1-455D-BAF3-2615E263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C460C-B207-4E19-A442-BA7C081F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685-FAC8-4D52-B714-FC77600FFC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83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5496-F592-4BEE-830F-D9187154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CE31F-2659-467D-BE2E-DB9252C3B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F785C-BD66-4DB0-AD67-F28FA2F6C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4E144-A270-45A0-BF8F-6BFB1AAB7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017D1-9D32-4328-BFA6-822A2AE70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EE06B-6DB4-4CA9-8AFD-757A0832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AB5E-8D8E-4114-B044-9714BB4C2C0C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5D55E-8E6F-4C83-A9D0-BC9EF319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A1E77-D8D4-4314-9CE8-10612072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685-FAC8-4D52-B714-FC77600FFC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5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7E19-2EED-4461-AA6F-FC9B500F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23945-D993-4092-95D9-9723B852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AB5E-8D8E-4114-B044-9714BB4C2C0C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D1DCF-0408-4A09-ADB5-46BFEECB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1C3B2-8773-451B-94EA-7AEAA1E7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685-FAC8-4D52-B714-FC77600FFC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71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099EA-984F-4E35-93DC-84E973D5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AB5E-8D8E-4114-B044-9714BB4C2C0C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17D82-5AD6-48A9-811F-28E0AF10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95673-9C8C-465D-BE24-B5C2667F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685-FAC8-4D52-B714-FC77600FFC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28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2339-345D-4533-9FAC-0142DF5C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EAB94-2777-4AD9-BA47-D9154D95E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FE9FA-F2F9-4CB9-A518-63C0F9317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2966F-4E8F-4603-A22B-EE040888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AB5E-8D8E-4114-B044-9714BB4C2C0C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B5125-FC8F-434D-8F49-264AEEBB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568D2-1A46-468A-8F0C-1AB5AB40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685-FAC8-4D52-B714-FC77600FFC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3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89425-6F52-4A6F-B5A0-5A669367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F59261-A381-4B66-90DE-DCC454ADF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68171-F3BD-4630-ADBA-EC3507494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3A63C-C058-4741-96AC-F4AC74BF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AB5E-8D8E-4114-B044-9714BB4C2C0C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49149-E5ED-45EA-A90A-9B04E87F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7509F-6036-4970-9A24-85E57429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685-FAC8-4D52-B714-FC77600FFC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28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175BA-E898-429D-8F81-D35A953C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9EB27-0123-4DCC-90AC-0244331ED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24A3E-65EA-4BBA-A37A-49B7E420A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AAB5E-8D8E-4114-B044-9714BB4C2C0C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66CFE-0F1B-4385-A586-41E450C40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88542-B59F-45E2-A750-6593615CD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35685-FAC8-4D52-B714-FC77600FFC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06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F419A7-D02C-47EF-9720-1649061AE51A}"/>
              </a:ext>
            </a:extLst>
          </p:cNvPr>
          <p:cNvSpPr/>
          <p:nvPr/>
        </p:nvSpPr>
        <p:spPr>
          <a:xfrm>
            <a:off x="1235964" y="822960"/>
            <a:ext cx="9720072" cy="12710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OLI Tokenization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8A7FAD-7074-4759-B366-A00A0F43CD28}"/>
              </a:ext>
            </a:extLst>
          </p:cNvPr>
          <p:cNvSpPr/>
          <p:nvPr/>
        </p:nvSpPr>
        <p:spPr>
          <a:xfrm>
            <a:off x="1235964" y="2578608"/>
            <a:ext cx="3813048" cy="34564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Address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Address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Address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Address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Address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968BA-CD87-4158-8F70-075DE671BDBF}"/>
              </a:ext>
            </a:extLst>
          </p:cNvPr>
          <p:cNvSpPr/>
          <p:nvPr/>
        </p:nvSpPr>
        <p:spPr>
          <a:xfrm>
            <a:off x="1235964" y="2578608"/>
            <a:ext cx="3813048" cy="42062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List of Producers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521164-C3B1-4F09-90D9-C05E1060FBAA}"/>
              </a:ext>
            </a:extLst>
          </p:cNvPr>
          <p:cNvGrpSpPr/>
          <p:nvPr/>
        </p:nvGrpSpPr>
        <p:grpSpPr>
          <a:xfrm>
            <a:off x="5733288" y="3822192"/>
            <a:ext cx="5222748" cy="2212848"/>
            <a:chOff x="5733288" y="2185416"/>
            <a:chExt cx="5222748" cy="34564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DE071A-EEE6-499E-AD98-7C4DC867387A}"/>
                </a:ext>
              </a:extLst>
            </p:cNvPr>
            <p:cNvSpPr/>
            <p:nvPr/>
          </p:nvSpPr>
          <p:spPr>
            <a:xfrm>
              <a:off x="5733288" y="2185416"/>
              <a:ext cx="5222748" cy="345643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dirty="0">
                <a:solidFill>
                  <a:schemeClr val="tx1"/>
                </a:solidFill>
              </a:endParaRP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dirty="0">
                  <a:solidFill>
                    <a:schemeClr val="tx1"/>
                  </a:solidFill>
                </a:rPr>
                <a:t>Owner:</a:t>
              </a:r>
            </a:p>
            <a:p>
              <a:r>
                <a:rPr lang="de-DE" dirty="0">
                  <a:solidFill>
                    <a:schemeClr val="tx1"/>
                  </a:solidFill>
                </a:rPr>
                <a:t>Device Type:</a:t>
              </a:r>
            </a:p>
            <a:p>
              <a:r>
                <a:rPr lang="de-DE" dirty="0">
                  <a:solidFill>
                    <a:schemeClr val="tx1"/>
                  </a:solidFill>
                </a:rPr>
                <a:t>Peak Power (+) [W]:</a:t>
              </a:r>
            </a:p>
            <a:p>
              <a:r>
                <a:rPr lang="de-DE" dirty="0">
                  <a:solidFill>
                    <a:schemeClr val="tx1"/>
                  </a:solidFill>
                </a:rPr>
                <a:t>Location Type:</a:t>
              </a:r>
            </a:p>
            <a:p>
              <a:r>
                <a:rPr lang="de-DE" dirty="0">
                  <a:solidFill>
                    <a:schemeClr val="tx1"/>
                  </a:solidFill>
                </a:rPr>
                <a:t>Install Date:</a:t>
              </a: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167ADC-2D68-4A7E-B845-0D40FF0668D2}"/>
                </a:ext>
              </a:extLst>
            </p:cNvPr>
            <p:cNvSpPr/>
            <p:nvPr/>
          </p:nvSpPr>
          <p:spPr>
            <a:xfrm>
              <a:off x="5733288" y="2185416"/>
              <a:ext cx="5222748" cy="599877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Producer Details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C3F22CE-64A1-4155-88DB-45F158D92F19}"/>
              </a:ext>
            </a:extLst>
          </p:cNvPr>
          <p:cNvSpPr/>
          <p:nvPr/>
        </p:nvSpPr>
        <p:spPr>
          <a:xfrm>
            <a:off x="5733288" y="3063240"/>
            <a:ext cx="2542032" cy="69494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1020 kW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0292C3-749A-49F5-A394-5A1146331D37}"/>
              </a:ext>
            </a:extLst>
          </p:cNvPr>
          <p:cNvSpPr/>
          <p:nvPr/>
        </p:nvSpPr>
        <p:spPr>
          <a:xfrm>
            <a:off x="5733288" y="2578608"/>
            <a:ext cx="2542032" cy="42062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Production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613923-2360-430C-8824-F36FFE2E5CE5}"/>
              </a:ext>
            </a:extLst>
          </p:cNvPr>
          <p:cNvSpPr/>
          <p:nvPr/>
        </p:nvSpPr>
        <p:spPr>
          <a:xfrm>
            <a:off x="8414004" y="3063240"/>
            <a:ext cx="2542032" cy="69494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1.0006 OLC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F17629-F314-4918-8CC8-26DD1A7A039D}"/>
              </a:ext>
            </a:extLst>
          </p:cNvPr>
          <p:cNvSpPr/>
          <p:nvPr/>
        </p:nvSpPr>
        <p:spPr>
          <a:xfrm>
            <a:off x="8414004" y="2578608"/>
            <a:ext cx="2542032" cy="42062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Coins</a:t>
            </a:r>
          </a:p>
        </p:txBody>
      </p:sp>
    </p:spTree>
    <p:extLst>
      <p:ext uri="{BB962C8B-B14F-4D97-AF65-F5344CB8AC3E}">
        <p14:creationId xmlns:p14="http://schemas.microsoft.com/office/powerpoint/2010/main" val="261521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68D2BB-9CC7-4BDF-A1D3-46FD50DBE59F}"/>
              </a:ext>
            </a:extLst>
          </p:cNvPr>
          <p:cNvSpPr/>
          <p:nvPr/>
        </p:nvSpPr>
        <p:spPr>
          <a:xfrm>
            <a:off x="1235964" y="273177"/>
            <a:ext cx="9720072" cy="12710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OLI Blockchain Portal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8DB7D-99D5-4433-98E2-039F1FB4C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19" y="444627"/>
            <a:ext cx="850393" cy="928116"/>
          </a:xfrm>
          <a:prstGeom prst="flowChartConnector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371CA9-A9E7-4650-958C-9004F0B92D7D}"/>
              </a:ext>
            </a:extLst>
          </p:cNvPr>
          <p:cNvSpPr/>
          <p:nvPr/>
        </p:nvSpPr>
        <p:spPr>
          <a:xfrm>
            <a:off x="2122930" y="2101977"/>
            <a:ext cx="3445764" cy="172821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OLI Energy Browser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4E450-9A82-445E-8E6F-67B7B4BA8967}"/>
              </a:ext>
            </a:extLst>
          </p:cNvPr>
          <p:cNvSpPr/>
          <p:nvPr/>
        </p:nvSpPr>
        <p:spPr>
          <a:xfrm>
            <a:off x="6623306" y="2101977"/>
            <a:ext cx="3445764" cy="17282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OLI Tokenization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5DC6B0-5F42-4DDD-9A75-7C2A093351E8}"/>
              </a:ext>
            </a:extLst>
          </p:cNvPr>
          <p:cNvSpPr/>
          <p:nvPr/>
        </p:nvSpPr>
        <p:spPr>
          <a:xfrm>
            <a:off x="2122930" y="4387977"/>
            <a:ext cx="3445764" cy="172821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Olichain Explorer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40CB8E-67D1-495D-BDCC-4F5BCBEBD131}"/>
              </a:ext>
            </a:extLst>
          </p:cNvPr>
          <p:cNvSpPr/>
          <p:nvPr/>
        </p:nvSpPr>
        <p:spPr>
          <a:xfrm>
            <a:off x="6623306" y="4387977"/>
            <a:ext cx="3445764" cy="17282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Ted &amp; Jana App</a:t>
            </a:r>
          </a:p>
        </p:txBody>
      </p:sp>
    </p:spTree>
    <p:extLst>
      <p:ext uri="{BB962C8B-B14F-4D97-AF65-F5344CB8AC3E}">
        <p14:creationId xmlns:p14="http://schemas.microsoft.com/office/powerpoint/2010/main" val="113749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Yahya</dc:creator>
  <cp:lastModifiedBy>Muhammad Yahya</cp:lastModifiedBy>
  <cp:revision>8</cp:revision>
  <dcterms:created xsi:type="dcterms:W3CDTF">2019-03-25T09:04:08Z</dcterms:created>
  <dcterms:modified xsi:type="dcterms:W3CDTF">2019-03-28T16:45:03Z</dcterms:modified>
</cp:coreProperties>
</file>