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1" r:id="rId4"/>
    <p:sldId id="265" r:id="rId5"/>
    <p:sldId id="260" r:id="rId6"/>
    <p:sldId id="257" r:id="rId7"/>
    <p:sldId id="263" r:id="rId8"/>
    <p:sldId id="258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4/3/2020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7725" y="2446985"/>
            <a:ext cx="9071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1</a:t>
            </a:r>
          </a:p>
          <a:p>
            <a:pPr algn="ctr"/>
            <a:r>
              <a:rPr lang="es-CL" sz="4800" dirty="0" smtClean="0"/>
              <a:t>Seleccionar y visualizar el directorio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29410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ector angular 96"/>
          <p:cNvCxnSpPr>
            <a:stCxn id="85" idx="1"/>
            <a:endCxn id="47" idx="2"/>
          </p:cNvCxnSpPr>
          <p:nvPr/>
        </p:nvCxnSpPr>
        <p:spPr>
          <a:xfrm rot="10800000">
            <a:off x="1707074" y="2497241"/>
            <a:ext cx="8241093" cy="36090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os 32"/>
          <p:cNvSpPr/>
          <p:nvPr/>
        </p:nvSpPr>
        <p:spPr>
          <a:xfrm>
            <a:off x="8193898" y="1517253"/>
            <a:ext cx="2178719" cy="140003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smtClean="0"/>
              <a:t>Edición</a:t>
            </a:r>
          </a:p>
          <a:p>
            <a:r>
              <a:rPr lang="es-CL" sz="1600" dirty="0" smtClean="0"/>
              <a:t>- Periodo</a:t>
            </a:r>
          </a:p>
          <a:p>
            <a:r>
              <a:rPr lang="es-CL" sz="1600" dirty="0" smtClean="0"/>
              <a:t>- Actividad</a:t>
            </a:r>
          </a:p>
          <a:p>
            <a:r>
              <a:rPr lang="es-CL" sz="1600" dirty="0" smtClean="0"/>
              <a:t>- Noche</a:t>
            </a:r>
          </a:p>
          <a:p>
            <a:r>
              <a:rPr lang="es-CL" sz="1600" dirty="0" smtClean="0"/>
              <a:t>- Borra filtro</a:t>
            </a:r>
            <a:endParaRPr lang="es-419" sz="1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249482" y="4720819"/>
            <a:ext cx="503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Formato editar un segmento de actividad</a:t>
            </a:r>
            <a:br>
              <a:rPr lang="es-CL" sz="1600" dirty="0" smtClean="0"/>
            </a:br>
            <a:r>
              <a:rPr lang="es-CL" sz="1600" b="1" dirty="0" err="1" smtClean="0">
                <a:solidFill>
                  <a:schemeClr val="accent5">
                    <a:lumMod val="75000"/>
                  </a:schemeClr>
                </a:solidFill>
              </a:rPr>
              <a:t>automatico</a:t>
            </a:r>
            <a:r>
              <a:rPr lang="es-CL" sz="1600" b="1" dirty="0" smtClean="0">
                <a:solidFill>
                  <a:schemeClr val="accent5">
                    <a:lumMod val="75000"/>
                  </a:schemeClr>
                </a:solidFill>
              </a:rPr>
              <a:t> = 1</a:t>
            </a:r>
          </a:p>
          <a:p>
            <a:r>
              <a:rPr lang="es-CL" sz="1600" b="1" dirty="0" smtClean="0">
                <a:solidFill>
                  <a:schemeClr val="accent5">
                    <a:lumMod val="75000"/>
                  </a:schemeClr>
                </a:solidFill>
              </a:rPr>
              <a:t>periodo manual = 2</a:t>
            </a:r>
          </a:p>
          <a:p>
            <a:r>
              <a:rPr lang="es-CL" sz="1600" b="1" dirty="0" smtClean="0">
                <a:solidFill>
                  <a:schemeClr val="accent5">
                    <a:lumMod val="75000"/>
                  </a:schemeClr>
                </a:solidFill>
              </a:rPr>
              <a:t>cambio actividad = 3</a:t>
            </a:r>
            <a:endParaRPr lang="es-CL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CL" sz="1600" b="1" dirty="0" smtClean="0">
                <a:solidFill>
                  <a:schemeClr val="accent4">
                    <a:lumMod val="50000"/>
                  </a:schemeClr>
                </a:solidFill>
              </a:rPr>
              <a:t>set </a:t>
            </a:r>
            <a:r>
              <a:rPr lang="es-CL" sz="1600" b="1" dirty="0" err="1" smtClean="0">
                <a:solidFill>
                  <a:schemeClr val="accent4">
                    <a:lumMod val="50000"/>
                  </a:schemeClr>
                </a:solidFill>
              </a:rPr>
              <a:t>ini</a:t>
            </a:r>
            <a:r>
              <a:rPr lang="es-CL" sz="1600" b="1" dirty="0" smtClean="0">
                <a:solidFill>
                  <a:schemeClr val="accent4">
                    <a:lumMod val="50000"/>
                  </a:schemeClr>
                </a:solidFill>
              </a:rPr>
              <a:t> noche = 4</a:t>
            </a:r>
            <a:endParaRPr lang="es-419" sz="1600" b="1" dirty="0">
              <a:solidFill>
                <a:srgbClr val="C0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80304" y="180304"/>
            <a:ext cx="11552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Editar</a:t>
            </a:r>
          </a:p>
          <a:p>
            <a:r>
              <a:rPr lang="es-CL" sz="1400" dirty="0" smtClean="0"/>
              <a:t>Al seleccionar o existir un </a:t>
            </a:r>
            <a:r>
              <a:rPr lang="es-CL" sz="1400" b="1" dirty="0" err="1" smtClean="0"/>
              <a:t>awdfile</a:t>
            </a:r>
            <a:r>
              <a:rPr lang="es-CL" sz="1400" dirty="0" smtClean="0"/>
              <a:t>() se carga el </a:t>
            </a:r>
            <a:r>
              <a:rPr lang="es-CL" sz="1400" dirty="0"/>
              <a:t>correspondiente </a:t>
            </a:r>
            <a:r>
              <a:rPr lang="es-CL" sz="1400" b="1" dirty="0" err="1" smtClean="0"/>
              <a:t>acveditRDS</a:t>
            </a:r>
            <a:r>
              <a:rPr lang="es-CL" sz="1400" dirty="0" smtClean="0"/>
              <a:t>()</a:t>
            </a:r>
            <a:r>
              <a:rPr lang="es-CL" sz="1400" dirty="0"/>
              <a:t> y el </a:t>
            </a:r>
            <a:r>
              <a:rPr lang="es-CL" sz="1400" b="1" dirty="0" err="1" smtClean="0"/>
              <a:t>filterRDS</a:t>
            </a:r>
            <a:r>
              <a:rPr lang="es-CL" sz="1400" dirty="0" smtClean="0"/>
              <a:t>() los cuales están en un </a:t>
            </a:r>
            <a:r>
              <a:rPr lang="es-CL" sz="1400" b="1" dirty="0" err="1" smtClean="0"/>
              <a:t>reactivePoll</a:t>
            </a:r>
            <a:r>
              <a:rPr lang="es-CL" sz="1400" dirty="0" smtClean="0"/>
              <a:t> que chequea cada ½ segundo si hay cambios en la fecha de modificación. Entonces el cambio o edición depende de modificar el archivo.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97515" y="1921240"/>
            <a:ext cx="1619115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"_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acv.edit.RDS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97515" y="3248222"/>
            <a:ext cx="1619114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".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965320" y="19212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check</a:t>
            </a:r>
            <a:endParaRPr lang="es-CL" dirty="0" smtClean="0"/>
          </a:p>
          <a:p>
            <a:pPr algn="ctr"/>
            <a:r>
              <a:rPr lang="es-CL" dirty="0" err="1" smtClean="0"/>
              <a:t>acvfilter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9948166" y="3936942"/>
            <a:ext cx="1133340" cy="57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Button</a:t>
            </a:r>
            <a:r>
              <a:rPr lang="es-CL" dirty="0" smtClean="0"/>
              <a:t> </a:t>
            </a:r>
          </a:p>
          <a:p>
            <a:pPr algn="ctr"/>
            <a:r>
              <a:rPr lang="es-CL" dirty="0" err="1" smtClean="0"/>
              <a:t>Action</a:t>
            </a:r>
            <a:endParaRPr lang="es-419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9948166" y="4977610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filter</a:t>
            </a:r>
            <a:endParaRPr lang="es-419" dirty="0"/>
          </a:p>
        </p:txBody>
      </p:sp>
      <p:sp>
        <p:nvSpPr>
          <p:cNvPr id="75" name="Rectángulo 74"/>
          <p:cNvSpPr/>
          <p:nvPr/>
        </p:nvSpPr>
        <p:spPr>
          <a:xfrm>
            <a:off x="6287943" y="3257087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Show </a:t>
            </a:r>
          </a:p>
          <a:p>
            <a:pPr algn="ctr"/>
            <a:r>
              <a:rPr lang="es-CL" sz="1600" dirty="0" smtClean="0"/>
              <a:t>filtro</a:t>
            </a:r>
            <a:endParaRPr lang="es-419" sz="16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9948166" y="5818319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acv.edit</a:t>
            </a:r>
            <a:endParaRPr lang="es-419" dirty="0"/>
          </a:p>
        </p:txBody>
      </p:sp>
      <p:sp>
        <p:nvSpPr>
          <p:cNvPr id="42" name="Rectángulo 41"/>
          <p:cNvSpPr/>
          <p:nvPr/>
        </p:nvSpPr>
        <p:spPr>
          <a:xfrm>
            <a:off x="4418563" y="1501197"/>
            <a:ext cx="1435219" cy="141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 smtClean="0"/>
              <a:t>acveditRDS</a:t>
            </a:r>
            <a:r>
              <a:rPr lang="es-CL" sz="1600" dirty="0" smtClean="0"/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semiper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filtroNA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filtroERROR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timelist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411298" y="3105741"/>
            <a:ext cx="1435219" cy="86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 smtClean="0"/>
              <a:t>filterRDS</a:t>
            </a:r>
            <a:r>
              <a:rPr lang="es-CL" sz="1600" dirty="0" smtClean="0"/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filter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965320" y="3252427"/>
            <a:ext cx="1004552" cy="57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readRDS</a:t>
            </a:r>
            <a:endParaRPr lang="es-CL" sz="1600" dirty="0" smtClean="0"/>
          </a:p>
        </p:txBody>
      </p:sp>
      <p:sp>
        <p:nvSpPr>
          <p:cNvPr id="62" name="Rectángulo 61"/>
          <p:cNvSpPr/>
          <p:nvPr/>
        </p:nvSpPr>
        <p:spPr>
          <a:xfrm>
            <a:off x="6287943" y="1914992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Show </a:t>
            </a:r>
          </a:p>
          <a:p>
            <a:pPr algn="ctr"/>
            <a:r>
              <a:rPr lang="es-CL" sz="1600" dirty="0" err="1" smtClean="0"/>
              <a:t>Plot</a:t>
            </a:r>
            <a:endParaRPr lang="es-419" sz="1600" dirty="0"/>
          </a:p>
        </p:txBody>
      </p:sp>
      <p:sp>
        <p:nvSpPr>
          <p:cNvPr id="63" name="Rectángulo 62"/>
          <p:cNvSpPr/>
          <p:nvPr/>
        </p:nvSpPr>
        <p:spPr>
          <a:xfrm>
            <a:off x="9948166" y="3096856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edición</a:t>
            </a:r>
          </a:p>
          <a:p>
            <a:pPr algn="ctr"/>
            <a:r>
              <a:rPr lang="es-CL" sz="1600" dirty="0" err="1" smtClean="0"/>
              <a:t>list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cxnSp>
        <p:nvCxnSpPr>
          <p:cNvPr id="36" name="Conector recto de flecha 35"/>
          <p:cNvCxnSpPr>
            <a:stCxn id="63" idx="2"/>
            <a:endCxn id="67" idx="0"/>
          </p:cNvCxnSpPr>
          <p:nvPr/>
        </p:nvCxnSpPr>
        <p:spPr>
          <a:xfrm>
            <a:off x="10514836" y="3672856"/>
            <a:ext cx="0" cy="264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74" idx="0"/>
          </p:cNvCxnSpPr>
          <p:nvPr/>
        </p:nvCxnSpPr>
        <p:spPr>
          <a:xfrm>
            <a:off x="10514836" y="4512942"/>
            <a:ext cx="0" cy="464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74" idx="2"/>
            <a:endCxn id="85" idx="0"/>
          </p:cNvCxnSpPr>
          <p:nvPr/>
        </p:nvCxnSpPr>
        <p:spPr>
          <a:xfrm>
            <a:off x="10514836" y="5553610"/>
            <a:ext cx="0" cy="26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3" idx="5"/>
            <a:endCxn id="63" idx="0"/>
          </p:cNvCxnSpPr>
          <p:nvPr/>
        </p:nvCxnSpPr>
        <p:spPr>
          <a:xfrm>
            <a:off x="10154745" y="2217268"/>
            <a:ext cx="360091" cy="8795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7" idx="3"/>
            <a:endCxn id="52" idx="1"/>
          </p:cNvCxnSpPr>
          <p:nvPr/>
        </p:nvCxnSpPr>
        <p:spPr>
          <a:xfrm>
            <a:off x="2516630" y="2209240"/>
            <a:ext cx="448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52" idx="3"/>
            <a:endCxn id="42" idx="1"/>
          </p:cNvCxnSpPr>
          <p:nvPr/>
        </p:nvCxnSpPr>
        <p:spPr>
          <a:xfrm>
            <a:off x="3969872" y="2209240"/>
            <a:ext cx="448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51" idx="3"/>
            <a:endCxn id="50" idx="1"/>
          </p:cNvCxnSpPr>
          <p:nvPr/>
        </p:nvCxnSpPr>
        <p:spPr>
          <a:xfrm>
            <a:off x="2516629" y="3536222"/>
            <a:ext cx="448691" cy="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50" idx="3"/>
            <a:endCxn id="48" idx="1"/>
          </p:cNvCxnSpPr>
          <p:nvPr/>
        </p:nvCxnSpPr>
        <p:spPr>
          <a:xfrm>
            <a:off x="3969872" y="3540427"/>
            <a:ext cx="4414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42" idx="3"/>
            <a:endCxn id="62" idx="1"/>
          </p:cNvCxnSpPr>
          <p:nvPr/>
        </p:nvCxnSpPr>
        <p:spPr>
          <a:xfrm flipV="1">
            <a:off x="5853782" y="2202992"/>
            <a:ext cx="434161" cy="6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48" idx="3"/>
            <a:endCxn id="75" idx="1"/>
          </p:cNvCxnSpPr>
          <p:nvPr/>
        </p:nvCxnSpPr>
        <p:spPr>
          <a:xfrm>
            <a:off x="5846517" y="3540427"/>
            <a:ext cx="441426" cy="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62" idx="3"/>
            <a:endCxn id="33" idx="2"/>
          </p:cNvCxnSpPr>
          <p:nvPr/>
        </p:nvCxnSpPr>
        <p:spPr>
          <a:xfrm>
            <a:off x="7331131" y="2202992"/>
            <a:ext cx="1080639" cy="14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de flecha 14"/>
          <p:cNvCxnSpPr>
            <a:stCxn id="13" idx="0"/>
            <a:endCxn id="7" idx="2"/>
          </p:cNvCxnSpPr>
          <p:nvPr/>
        </p:nvCxnSpPr>
        <p:spPr>
          <a:xfrm flipV="1">
            <a:off x="9304984" y="2382592"/>
            <a:ext cx="1" cy="1909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 smtClean="0"/>
              <a:t>verbatimTextOutput</a:t>
            </a:r>
            <a:endParaRPr lang="es-419" dirty="0" smtClean="0"/>
          </a:p>
          <a:p>
            <a:pPr algn="ctr"/>
            <a:r>
              <a:rPr lang="es-419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Pestaña "Edición de períodos"</a:t>
            </a:r>
          </a:p>
          <a:p>
            <a:r>
              <a:rPr lang="es-CL" sz="1400" dirty="0" smtClean="0"/>
              <a:t>Este es el UI y sus componentes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327300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Casilla </a:t>
            </a:r>
            <a:r>
              <a:rPr lang="es-CL" dirty="0" err="1" smtClean="0">
                <a:solidFill>
                  <a:schemeClr val="accent4"/>
                </a:solidFill>
              </a:rPr>
              <a:t>dia</a:t>
            </a:r>
            <a:r>
              <a:rPr lang="es-CL" dirty="0" smtClean="0">
                <a:solidFill>
                  <a:schemeClr val="accent4"/>
                </a:solidFill>
              </a:rPr>
              <a:t> | noche</a:t>
            </a:r>
          </a:p>
          <a:p>
            <a:pPr algn="ctr"/>
            <a:r>
              <a:rPr lang="es-419" dirty="0" err="1"/>
              <a:t>checkboxGroupInput</a:t>
            </a:r>
            <a:endParaRPr lang="es-419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input$dianoc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94748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accent4"/>
                </a:solidFill>
              </a:rPr>
              <a:t>Boton</a:t>
            </a:r>
            <a:r>
              <a:rPr lang="es-CL" dirty="0" smtClean="0">
                <a:solidFill>
                  <a:schemeClr val="accent4"/>
                </a:solidFill>
              </a:rPr>
              <a:t> para agregar</a:t>
            </a:r>
          </a:p>
          <a:p>
            <a:pPr algn="ctr"/>
            <a:r>
              <a:rPr lang="es-419" dirty="0" err="1"/>
              <a:t>actionButton</a:t>
            </a:r>
            <a:endParaRPr lang="es-419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input$cambia_periodo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81823" y="2766811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Periodo a filtrar</a:t>
            </a:r>
          </a:p>
          <a:p>
            <a:pPr algn="ctr"/>
            <a:r>
              <a:rPr lang="es-419" dirty="0" err="1" smtClean="0"/>
              <a:t>verbatimTextOutput</a:t>
            </a:r>
            <a:endParaRPr lang="es-419" dirty="0" smtClean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output$toFilter1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ector recto de flecha 10"/>
          <p:cNvCxnSpPr>
            <a:stCxn id="9" idx="1"/>
            <a:endCxn id="8" idx="3"/>
          </p:cNvCxnSpPr>
          <p:nvPr/>
        </p:nvCxnSpPr>
        <p:spPr>
          <a:xfrm flipH="1">
            <a:off x="3902296" y="3249769"/>
            <a:ext cx="1350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ector recto de flecha 17"/>
          <p:cNvCxnSpPr>
            <a:stCxn id="13" idx="1"/>
            <a:endCxn id="16" idx="3"/>
          </p:cNvCxnSpPr>
          <p:nvPr/>
        </p:nvCxnSpPr>
        <p:spPr>
          <a:xfrm flipH="1">
            <a:off x="7147772" y="4774949"/>
            <a:ext cx="7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 smtClean="0"/>
              <a:t>verbatimTextOutput</a:t>
            </a:r>
            <a:endParaRPr lang="es-419" dirty="0" smtClean="0"/>
          </a:p>
          <a:p>
            <a:pPr algn="ctr"/>
            <a:r>
              <a:rPr lang="es-419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Pestaña </a:t>
            </a:r>
            <a:r>
              <a:rPr lang="es-CL" sz="2400" b="1" dirty="0" smtClean="0"/>
              <a:t>"Editar actividad"</a:t>
            </a:r>
            <a:endParaRPr lang="es-CL" sz="2400" b="1" dirty="0" smtClean="0"/>
          </a:p>
          <a:p>
            <a:r>
              <a:rPr lang="es-CL" sz="1400" dirty="0" smtClean="0"/>
              <a:t>Este es el UI y sus componentes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639" y="52803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r>
              <a:rPr lang="es-CL" b="1" dirty="0" smtClean="0">
                <a:solidFill>
                  <a:srgbClr val="C00000"/>
                </a:solidFill>
              </a:rPr>
              <a:t> guardar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input$saveDir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81142" y="528033"/>
            <a:ext cx="3972058" cy="914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ruta</a:t>
            </a:r>
          </a:p>
          <a:p>
            <a:pPr algn="ctr"/>
            <a:r>
              <a:rPr lang="es-CL" dirty="0" err="1" smtClean="0"/>
              <a:t>verbatimTextOutput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output$wdFolderTxt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41903" y="528033"/>
            <a:ext cx="223019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Buscar Directorio</a:t>
            </a:r>
          </a:p>
          <a:p>
            <a:pPr algn="ctr"/>
            <a:r>
              <a:rPr lang="es-CL" dirty="0" err="1" smtClean="0"/>
              <a:t>shinyDirButton</a:t>
            </a:r>
            <a:endParaRPr lang="es-CL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input$BrowsePath</a:t>
            </a:r>
            <a:endParaRPr lang="es-419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360796" y="528033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Cargar directorio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input$btn_cargar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6998" y="1635618"/>
            <a:ext cx="3556715" cy="34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Parametros</a:t>
            </a:r>
            <a:r>
              <a:rPr lang="es-CL" dirty="0" smtClean="0"/>
              <a:t> para la detección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output$showSet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3639" y="1635617"/>
            <a:ext cx="3953815" cy="473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directorio con AWD</a:t>
            </a: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output$dfdir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112914" y="163561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Selección categoría de filtrado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renderUI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112914" y="426290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de recuentos por status </a:t>
            </a:r>
            <a:r>
              <a:rPr lang="es-CL" b="1" dirty="0" err="1" smtClean="0">
                <a:solidFill>
                  <a:srgbClr val="C00000"/>
                </a:solidFill>
              </a:rPr>
              <a:t>edicion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58896" y="5396247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Procesado en masa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input$massProc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0170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1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archivos</a:t>
            </a:r>
          </a:p>
          <a:p>
            <a:r>
              <a:rPr lang="es-CL" sz="1600" dirty="0" smtClean="0"/>
              <a:t>Desde que se inicia el programa esta es más menos el </a:t>
            </a:r>
            <a:r>
              <a:rPr lang="es-CL" sz="1600" dirty="0" err="1" smtClean="0"/>
              <a:t>interLink</a:t>
            </a:r>
            <a:r>
              <a:rPr lang="es-CL" sz="1600" dirty="0" smtClean="0"/>
              <a:t>.</a:t>
            </a:r>
          </a:p>
          <a:p>
            <a:r>
              <a:rPr lang="es-CL" sz="1600" dirty="0" smtClean="0"/>
              <a:t>La idea es detectar que está en edición, sin procesar, terminado y poder seleccionar a ese sujeto en la siguiente pestaña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137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Guardar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2269341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Mostrar </a:t>
            </a:r>
          </a:p>
          <a:p>
            <a:pPr algn="ctr"/>
            <a:r>
              <a:rPr lang="es-CL" dirty="0" smtClean="0"/>
              <a:t>Ruta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402679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Buscar…</a:t>
            </a:r>
            <a:endParaRPr lang="es-419" dirty="0"/>
          </a:p>
        </p:txBody>
      </p:sp>
      <p:sp>
        <p:nvSpPr>
          <p:cNvPr id="8" name="Documento 7"/>
          <p:cNvSpPr/>
          <p:nvPr/>
        </p:nvSpPr>
        <p:spPr>
          <a:xfrm>
            <a:off x="2262991" y="4812573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Savedir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60890" y="174889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fn.setwd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269341" y="3824601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load.savedir</a:t>
            </a:r>
            <a:endParaRPr lang="es-419" sz="1400" dirty="0"/>
          </a:p>
        </p:txBody>
      </p:sp>
      <p:cxnSp>
        <p:nvCxnSpPr>
          <p:cNvPr id="14" name="Conector recto de flecha 13"/>
          <p:cNvCxnSpPr>
            <a:stCxn id="12" idx="0"/>
            <a:endCxn id="6" idx="2"/>
          </p:cNvCxnSpPr>
          <p:nvPr/>
        </p:nvCxnSpPr>
        <p:spPr>
          <a:xfrm flipV="1">
            <a:off x="2855330" y="3480573"/>
            <a:ext cx="0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0"/>
            <a:endCxn id="12" idx="2"/>
          </p:cNvCxnSpPr>
          <p:nvPr/>
        </p:nvCxnSpPr>
        <p:spPr>
          <a:xfrm flipV="1">
            <a:off x="2852155" y="4468545"/>
            <a:ext cx="3175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1"/>
            <a:endCxn id="6" idx="3"/>
          </p:cNvCxnSpPr>
          <p:nvPr/>
        </p:nvCxnSpPr>
        <p:spPr>
          <a:xfrm flipH="1">
            <a:off x="3441319" y="3158601"/>
            <a:ext cx="585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003437" y="174889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awdfolder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7" name="Conector angular 26"/>
          <p:cNvCxnSpPr>
            <a:stCxn id="5" idx="2"/>
            <a:endCxn id="8" idx="1"/>
          </p:cNvCxnSpPr>
          <p:nvPr/>
        </p:nvCxnSpPr>
        <p:spPr>
          <a:xfrm rot="16200000" flipH="1">
            <a:off x="814555" y="3763381"/>
            <a:ext cx="1731245" cy="1165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9" idx="3"/>
            <a:endCxn id="11" idx="1"/>
          </p:cNvCxnSpPr>
          <p:nvPr/>
        </p:nvCxnSpPr>
        <p:spPr>
          <a:xfrm>
            <a:off x="4176444" y="2070869"/>
            <a:ext cx="584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1539236" y="1748897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Ruta</a:t>
            </a:r>
          </a:p>
          <a:p>
            <a:pPr algn="ctr"/>
            <a:r>
              <a:rPr lang="es-CL" dirty="0" smtClean="0"/>
              <a:t>Directorio</a:t>
            </a:r>
            <a:endParaRPr lang="es-419" dirty="0"/>
          </a:p>
        </p:txBody>
      </p:sp>
      <p:cxnSp>
        <p:nvCxnSpPr>
          <p:cNvPr id="56" name="Conector angular 55"/>
          <p:cNvCxnSpPr>
            <a:stCxn id="6" idx="0"/>
            <a:endCxn id="52" idx="2"/>
          </p:cNvCxnSpPr>
          <p:nvPr/>
        </p:nvCxnSpPr>
        <p:spPr>
          <a:xfrm rot="16200000" flipV="1">
            <a:off x="2268384" y="2249682"/>
            <a:ext cx="443788" cy="7301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6" idx="0"/>
            <a:endCxn id="19" idx="2"/>
          </p:cNvCxnSpPr>
          <p:nvPr/>
        </p:nvCxnSpPr>
        <p:spPr>
          <a:xfrm rot="5400000" flipH="1" flipV="1">
            <a:off x="3000741" y="2247430"/>
            <a:ext cx="443788" cy="7346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52" idx="1"/>
            <a:endCxn id="5" idx="0"/>
          </p:cNvCxnSpPr>
          <p:nvPr/>
        </p:nvCxnSpPr>
        <p:spPr>
          <a:xfrm rot="10800000" flipV="1">
            <a:off x="1097364" y="2070869"/>
            <a:ext cx="441873" cy="7657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/>
          <p:cNvSpPr/>
          <p:nvPr/>
        </p:nvSpPr>
        <p:spPr>
          <a:xfrm>
            <a:off x="6517314" y="1748896"/>
            <a:ext cx="1290547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reactivePoll</a:t>
            </a:r>
            <a:endParaRPr lang="es-CL" sz="1600" dirty="0" smtClean="0"/>
          </a:p>
          <a:p>
            <a:pPr algn="ctr"/>
            <a:r>
              <a:rPr lang="es-CL" sz="1600" dirty="0" err="1" smtClean="0"/>
              <a:t>renderTable</a:t>
            </a:r>
            <a:endParaRPr lang="es-419" sz="1600" dirty="0"/>
          </a:p>
        </p:txBody>
      </p:sp>
      <p:cxnSp>
        <p:nvCxnSpPr>
          <p:cNvPr id="63" name="Conector recto de flecha 62"/>
          <p:cNvCxnSpPr>
            <a:stCxn id="11" idx="3"/>
            <a:endCxn id="61" idx="1"/>
          </p:cNvCxnSpPr>
          <p:nvPr/>
        </p:nvCxnSpPr>
        <p:spPr>
          <a:xfrm flipV="1">
            <a:off x="5932868" y="2070868"/>
            <a:ext cx="5844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6577112" y="3924362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rButtons</a:t>
            </a:r>
            <a:endParaRPr lang="es-CL" dirty="0" smtClean="0"/>
          </a:p>
          <a:p>
            <a:pPr algn="ctr"/>
            <a:r>
              <a:rPr lang="es-CL" dirty="0" smtClean="0"/>
              <a:t>filtrar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6577112" y="501209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Archivos en</a:t>
            </a:r>
            <a:r>
              <a:rPr lang="es-419" sz="1600" dirty="0" smtClean="0"/>
              <a:t> </a:t>
            </a:r>
            <a:r>
              <a:rPr lang="es-419" sz="1600" dirty="0" err="1" smtClean="0"/>
              <a:t>awdfolder</a:t>
            </a:r>
            <a:endParaRPr lang="es-CL" sz="1600" dirty="0" smtClean="0"/>
          </a:p>
        </p:txBody>
      </p:sp>
      <p:cxnSp>
        <p:nvCxnSpPr>
          <p:cNvPr id="69" name="Conector recto de flecha 68"/>
          <p:cNvCxnSpPr>
            <a:stCxn id="64" idx="2"/>
            <a:endCxn id="67" idx="0"/>
          </p:cNvCxnSpPr>
          <p:nvPr/>
        </p:nvCxnSpPr>
        <p:spPr>
          <a:xfrm>
            <a:off x="7163101" y="4568306"/>
            <a:ext cx="0" cy="443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8335594" y="2840789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Tabla</a:t>
            </a:r>
          </a:p>
          <a:p>
            <a:pPr algn="ctr"/>
            <a:r>
              <a:rPr lang="es-CL" sz="1600" dirty="0" smtClean="0"/>
              <a:t>recuentos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6576083" y="2836629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82" name="Conector recto de flecha 81"/>
          <p:cNvCxnSpPr>
            <a:stCxn id="78" idx="3"/>
            <a:endCxn id="75" idx="1"/>
          </p:cNvCxnSpPr>
          <p:nvPr/>
        </p:nvCxnSpPr>
        <p:spPr>
          <a:xfrm>
            <a:off x="7749090" y="3158601"/>
            <a:ext cx="586504" cy="4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78" idx="2"/>
            <a:endCxn id="64" idx="0"/>
          </p:cNvCxnSpPr>
          <p:nvPr/>
        </p:nvCxnSpPr>
        <p:spPr>
          <a:xfrm>
            <a:off x="7162587" y="3480573"/>
            <a:ext cx="514" cy="443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10148731" y="1748896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Settings</a:t>
            </a:r>
            <a:endParaRPr lang="es-CL" sz="1400" dirty="0" smtClean="0"/>
          </a:p>
          <a:p>
            <a:pPr algn="ctr"/>
            <a:r>
              <a:rPr lang="es-CL" sz="1400" dirty="0" smtClean="0"/>
              <a:t>set$...</a:t>
            </a:r>
            <a:endParaRPr lang="es-419" sz="1400" dirty="0"/>
          </a:p>
        </p:txBody>
      </p:sp>
      <p:sp>
        <p:nvSpPr>
          <p:cNvPr id="87" name="Rectángulo 86"/>
          <p:cNvSpPr/>
          <p:nvPr/>
        </p:nvSpPr>
        <p:spPr>
          <a:xfrm>
            <a:off x="10149760" y="3324962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Settings</a:t>
            </a:r>
            <a:endParaRPr lang="es-CL" sz="1600" dirty="0" smtClean="0"/>
          </a:p>
        </p:txBody>
      </p:sp>
      <p:cxnSp>
        <p:nvCxnSpPr>
          <p:cNvPr id="89" name="Conector recto de flecha 88"/>
          <p:cNvCxnSpPr>
            <a:stCxn id="86" idx="2"/>
            <a:endCxn id="87" idx="0"/>
          </p:cNvCxnSpPr>
          <p:nvPr/>
        </p:nvCxnSpPr>
        <p:spPr>
          <a:xfrm>
            <a:off x="10735235" y="2392840"/>
            <a:ext cx="514" cy="932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9732647" y="1748896"/>
            <a:ext cx="0" cy="390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cxnSp>
        <p:nvCxnSpPr>
          <p:cNvPr id="99" name="Conector recto de flecha 98"/>
          <p:cNvCxnSpPr>
            <a:stCxn id="61" idx="2"/>
            <a:endCxn id="78" idx="0"/>
          </p:cNvCxnSpPr>
          <p:nvPr/>
        </p:nvCxnSpPr>
        <p:spPr>
          <a:xfrm flipH="1">
            <a:off x="7162587" y="2392840"/>
            <a:ext cx="1" cy="443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511374" y="6117465"/>
            <a:ext cx="736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Faltaría: Un botón para procesar en lote y algo para seleccionar el </a:t>
            </a:r>
            <a:r>
              <a:rPr lang="es-CL" dirty="0" err="1" smtClean="0"/>
              <a:t>setting</a:t>
            </a:r>
            <a:r>
              <a:rPr lang="es-CL" dirty="0"/>
              <a:t> </a:t>
            </a:r>
            <a:r>
              <a:rPr lang="es-CL" dirty="0" smtClean="0"/>
              <a:t>file</a:t>
            </a:r>
            <a:endParaRPr lang="es-419" dirty="0"/>
          </a:p>
        </p:txBody>
      </p:sp>
      <p:sp>
        <p:nvSpPr>
          <p:cNvPr id="39" name="Rectángulo 38"/>
          <p:cNvSpPr/>
          <p:nvPr/>
        </p:nvSpPr>
        <p:spPr>
          <a:xfrm>
            <a:off x="10148731" y="446822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massProc</a:t>
            </a:r>
            <a:endParaRPr lang="es-419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10148731" y="5473521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Seccion</a:t>
            </a:r>
            <a:r>
              <a:rPr lang="es-CL" sz="1400" dirty="0" smtClean="0"/>
              <a:t> 2</a:t>
            </a:r>
          </a:p>
          <a:p>
            <a:pPr algn="ctr"/>
            <a:r>
              <a:rPr lang="es-CL" sz="1400" dirty="0" smtClean="0"/>
              <a:t>Analizar</a:t>
            </a:r>
            <a:endParaRPr lang="es-419" sz="1400" dirty="0"/>
          </a:p>
        </p:txBody>
      </p:sp>
      <p:cxnSp>
        <p:nvCxnSpPr>
          <p:cNvPr id="3" name="Conector recto de flecha 2"/>
          <p:cNvCxnSpPr>
            <a:stCxn id="39" idx="2"/>
            <a:endCxn id="40" idx="0"/>
          </p:cNvCxnSpPr>
          <p:nvPr/>
        </p:nvCxnSpPr>
        <p:spPr>
          <a:xfrm>
            <a:off x="10734720" y="5112172"/>
            <a:ext cx="0" cy="361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9960385" y="4246334"/>
            <a:ext cx="159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9586" y="2150768"/>
            <a:ext cx="8367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2</a:t>
            </a:r>
          </a:p>
          <a:p>
            <a:pPr algn="ctr"/>
            <a:r>
              <a:rPr lang="es-CL" sz="4800" dirty="0" smtClean="0"/>
              <a:t>Seleccionar y visualizar un sujeto</a:t>
            </a:r>
          </a:p>
          <a:p>
            <a:pPr algn="ctr"/>
            <a:r>
              <a:rPr lang="es-CL" sz="4800" dirty="0" err="1" smtClean="0"/>
              <a:t>Actograma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4266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39401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Cajon</a:t>
            </a:r>
            <a:r>
              <a:rPr lang="es-CL" b="1" dirty="0" smtClean="0">
                <a:solidFill>
                  <a:srgbClr val="C00000"/>
                </a:solidFill>
              </a:rPr>
              <a:t> pegar sujeto</a:t>
            </a:r>
          </a:p>
          <a:p>
            <a:pPr algn="ctr"/>
            <a:r>
              <a:rPr lang="es-CL" dirty="0" err="1" smtClean="0"/>
              <a:t>textInput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input$awd_paste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39401" y="364764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Pegar o seleccionar sujeto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24518" y="1839532"/>
            <a:ext cx="2653048" cy="10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Selector de sujeto</a:t>
            </a:r>
          </a:p>
          <a:p>
            <a:pPr algn="ctr"/>
            <a:r>
              <a:rPr lang="es-CL" dirty="0" err="1" smtClean="0"/>
              <a:t>uiOutput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output$subjInput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input$awd_select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63790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sujeto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63790" y="36476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Seleccion</a:t>
            </a:r>
            <a:endParaRPr lang="es-CL" dirty="0" smtClean="0"/>
          </a:p>
        </p:txBody>
      </p:sp>
      <p:sp>
        <p:nvSpPr>
          <p:cNvPr id="10" name="Rectángulo 9"/>
          <p:cNvSpPr/>
          <p:nvPr/>
        </p:nvSpPr>
        <p:spPr>
          <a:xfrm>
            <a:off x="4348907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Status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output$statsSubj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88179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Acciones a tomar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88179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388179" y="3647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Acción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339401" y="3086634"/>
            <a:ext cx="8701826" cy="330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Actograma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renderPlot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output$actograma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84856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awdfile</a:t>
            </a:r>
            <a:r>
              <a:rPr lang="es-CL" sz="1600" dirty="0" smtClean="0"/>
              <a:t>()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obj:str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848131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</a:t>
            </a:r>
            <a:endParaRPr lang="es-419" dirty="0"/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>
            <a:off x="2318196" y="1749655"/>
            <a:ext cx="5299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992906" y="265661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1°filtro</a:t>
            </a:r>
            <a:endParaRPr lang="es-419" dirty="0"/>
          </a:p>
        </p:txBody>
      </p:sp>
      <p:sp>
        <p:nvSpPr>
          <p:cNvPr id="13" name="Rectángulo 12"/>
          <p:cNvSpPr/>
          <p:nvPr/>
        </p:nvSpPr>
        <p:spPr>
          <a:xfrm>
            <a:off x="4421254" y="1461655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</a:t>
            </a:r>
            <a:endParaRPr lang="es-CL" dirty="0" smtClean="0"/>
          </a:p>
          <a:p>
            <a:pPr algn="ctr"/>
            <a:r>
              <a:rPr lang="es-CL" smtClean="0"/>
              <a:t>(obj:df)</a:t>
            </a:r>
            <a:endParaRPr lang="es-419" dirty="0"/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852683" y="1749655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217895" y="265661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edit.file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rds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7606136" y="2656614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filter.stats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obj:list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cxnSp>
        <p:nvCxnSpPr>
          <p:cNvPr id="29" name="Conector recto de flecha 28"/>
          <p:cNvCxnSpPr>
            <a:stCxn id="7" idx="3"/>
            <a:endCxn id="24" idx="1"/>
          </p:cNvCxnSpPr>
          <p:nvPr/>
        </p:nvCxnSpPr>
        <p:spPr>
          <a:xfrm>
            <a:off x="6997458" y="2944613"/>
            <a:ext cx="608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6033013" y="376531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35" name="Conector recto de flecha 34"/>
          <p:cNvCxnSpPr>
            <a:stCxn id="24" idx="3"/>
            <a:endCxn id="18" idx="1"/>
          </p:cNvCxnSpPr>
          <p:nvPr/>
        </p:nvCxnSpPr>
        <p:spPr>
          <a:xfrm>
            <a:off x="8649324" y="2944614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480102" y="2500400"/>
            <a:ext cx="2015657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968619" y="4874009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sp>
        <p:nvSpPr>
          <p:cNvPr id="52" name="Rectángulo 51"/>
          <p:cNvSpPr/>
          <p:nvPr/>
        </p:nvSpPr>
        <p:spPr>
          <a:xfrm>
            <a:off x="6013695" y="5982706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dk1"/>
                </a:solidFill>
              </a:rPr>
              <a:t>acv.edit</a:t>
            </a:r>
            <a:endParaRPr lang="es-CL" dirty="0">
              <a:solidFill>
                <a:schemeClr val="dk1"/>
              </a:solidFill>
            </a:endParaRPr>
          </a:p>
          <a:p>
            <a:pPr algn="ctr"/>
            <a:r>
              <a:rPr lang="es-CL" dirty="0">
                <a:solidFill>
                  <a:schemeClr val="dk1"/>
                </a:solidFill>
              </a:rPr>
              <a:t>(</a:t>
            </a:r>
            <a:r>
              <a:rPr lang="es-CL" dirty="0" err="1">
                <a:solidFill>
                  <a:schemeClr val="dk1"/>
                </a:solidFill>
              </a:rPr>
              <a:t>rds</a:t>
            </a:r>
            <a:r>
              <a:rPr lang="es-CL" dirty="0">
                <a:solidFill>
                  <a:schemeClr val="dk1"/>
                </a:solidFill>
              </a:rPr>
              <a:t>)</a:t>
            </a:r>
            <a:endParaRPr lang="es-419" dirty="0">
              <a:solidFill>
                <a:schemeClr val="dk1"/>
              </a:solidFill>
            </a:endParaRPr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>
            <a:off x="6535289" y="4341312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968619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464442" y="1749655"/>
            <a:ext cx="504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515984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6973171" y="1749655"/>
            <a:ext cx="542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31" idx="2"/>
            <a:endCxn id="7" idx="0"/>
          </p:cNvCxnSpPr>
          <p:nvPr/>
        </p:nvCxnSpPr>
        <p:spPr>
          <a:xfrm rot="5400000">
            <a:off x="6979439" y="1553398"/>
            <a:ext cx="618958" cy="1587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713730" y="3882574"/>
            <a:ext cx="1964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Este archivo incorpora o modifica ediciones después de este proceso y saca para el </a:t>
            </a:r>
            <a:r>
              <a:rPr lang="es-ES" sz="1400" b="1" dirty="0" err="1" smtClean="0">
                <a:solidFill>
                  <a:srgbClr val="00B0F0"/>
                </a:solidFill>
              </a:rPr>
              <a:t>actograma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1: Filtro</a:t>
            </a:r>
          </a:p>
          <a:p>
            <a:r>
              <a:rPr lang="es-ES" sz="1400" b="1" dirty="0" smtClean="0">
                <a:solidFill>
                  <a:srgbClr val="00B0F0"/>
                </a:solidFill>
              </a:rPr>
              <a:t>2: a </a:t>
            </a:r>
            <a:r>
              <a:rPr lang="es-ES" sz="1400" b="1" dirty="0" err="1" smtClean="0">
                <a:solidFill>
                  <a:srgbClr val="00B0F0"/>
                </a:solidFill>
              </a:rPr>
              <a:t>Sleep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3: a Wake</a:t>
            </a:r>
            <a:endParaRPr lang="es-CL" sz="1400" b="1" dirty="0">
              <a:solidFill>
                <a:srgbClr val="00B0F0"/>
              </a:solidFill>
            </a:endParaRPr>
          </a:p>
        </p:txBody>
      </p:sp>
      <p:cxnSp>
        <p:nvCxnSpPr>
          <p:cNvPr id="40" name="Conector angular 39"/>
          <p:cNvCxnSpPr>
            <a:stCxn id="18" idx="2"/>
            <a:endCxn id="45" idx="0"/>
          </p:cNvCxnSpPr>
          <p:nvPr/>
        </p:nvCxnSpPr>
        <p:spPr>
          <a:xfrm rot="16200000" flipH="1">
            <a:off x="9892820" y="3079282"/>
            <a:ext cx="649960" cy="956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0874" y="2656613"/>
            <a:ext cx="4129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El resultado de este proceso es:</a:t>
            </a:r>
          </a:p>
          <a:p>
            <a:r>
              <a:rPr lang="es-ES" sz="1600" smtClean="0"/>
              <a:t>4 archivos.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: de semiperiodos que sirve para hacer el actograma y crear el primer filtro de exclusiones.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TXT</a:t>
            </a:r>
            <a:r>
              <a:rPr lang="es-ES" sz="1600" smtClean="0"/>
              <a:t>: en formato (.edit) para manejar las ediciones globales del ACV.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 y </a:t>
            </a:r>
            <a:r>
              <a:rPr lang="es-ES" sz="1600" b="1" smtClean="0"/>
              <a:t>TXT</a:t>
            </a:r>
            <a:r>
              <a:rPr lang="es-ES" sz="1600" smtClean="0"/>
              <a:t> de la versión ACV con los datos del primer filtro que se saca de este proceso. </a:t>
            </a:r>
            <a:endParaRPr lang="es-CL" sz="1600"/>
          </a:p>
        </p:txBody>
      </p:sp>
      <p:cxnSp>
        <p:nvCxnSpPr>
          <p:cNvPr id="47" name="Conector angular 46"/>
          <p:cNvCxnSpPr>
            <a:stCxn id="24" idx="2"/>
            <a:endCxn id="32" idx="3"/>
          </p:cNvCxnSpPr>
          <p:nvPr/>
        </p:nvCxnSpPr>
        <p:spPr>
          <a:xfrm rot="5400000">
            <a:off x="7172299" y="3097881"/>
            <a:ext cx="820698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80304" y="180304"/>
            <a:ext cx="581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Analizar</a:t>
            </a:r>
          </a:p>
          <a:p>
            <a:r>
              <a:rPr lang="es-CL" sz="1600" dirty="0" smtClean="0"/>
              <a:t>Al ejecutar la opción de analizar por primera vez esto es lo que pasa</a:t>
            </a:r>
          </a:p>
        </p:txBody>
      </p:sp>
      <p:cxnSp>
        <p:nvCxnSpPr>
          <p:cNvPr id="3" name="Conector recto de flecha 2"/>
          <p:cNvCxnSpPr>
            <a:stCxn id="51" idx="2"/>
            <a:endCxn id="52" idx="0"/>
          </p:cNvCxnSpPr>
          <p:nvPr/>
        </p:nvCxnSpPr>
        <p:spPr>
          <a:xfrm>
            <a:off x="6535289" y="5450009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6463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La idea en esta sección es </a:t>
            </a:r>
            <a:r>
              <a:rPr lang="es-CL" sz="1600" b="1" dirty="0" smtClean="0"/>
              <a:t>seleccionar un sujeto </a:t>
            </a:r>
            <a:r>
              <a:rPr lang="es-CL" sz="1600" dirty="0" smtClean="0"/>
              <a:t>y tener un idea de qué se le</a:t>
            </a:r>
          </a:p>
          <a:p>
            <a:r>
              <a:rPr lang="es-CL" sz="1600" dirty="0" smtClean="0"/>
              <a:t>quiere hacer o si  ya esta listo, etc. Además de visualizar el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5349" y="189241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Pegar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785349" y="2843604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Seleccionar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374311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Analizar</a:t>
            </a:r>
            <a:endParaRPr lang="es-419" sz="1600" dirty="0"/>
          </a:p>
        </p:txBody>
      </p:sp>
      <p:sp>
        <p:nvSpPr>
          <p:cNvPr id="19" name="Rectángulo 18"/>
          <p:cNvSpPr/>
          <p:nvPr/>
        </p:nvSpPr>
        <p:spPr>
          <a:xfrm>
            <a:off x="2704300" y="237185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awdfile</a:t>
            </a:r>
            <a:r>
              <a:rPr lang="es-CL" sz="1400" dirty="0" smtClean="0"/>
              <a:t>()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785349" y="3794790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3" name="Conector recto de flecha 22"/>
          <p:cNvCxnSpPr>
            <a:stCxn id="48" idx="0"/>
            <a:endCxn id="7" idx="2"/>
          </p:cNvCxnSpPr>
          <p:nvPr/>
        </p:nvCxnSpPr>
        <p:spPr>
          <a:xfrm flipH="1" flipV="1">
            <a:off x="1371338" y="3487548"/>
            <a:ext cx="515" cy="307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4445279" y="1892418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Muestra sujeto</a:t>
            </a:r>
            <a:endParaRPr lang="es-419" sz="1600" dirty="0"/>
          </a:p>
        </p:txBody>
      </p:sp>
      <p:cxnSp>
        <p:nvCxnSpPr>
          <p:cNvPr id="29" name="Conector angular 28"/>
          <p:cNvCxnSpPr>
            <a:stCxn id="7" idx="3"/>
            <a:endCxn id="19" idx="1"/>
          </p:cNvCxnSpPr>
          <p:nvPr/>
        </p:nvCxnSpPr>
        <p:spPr>
          <a:xfrm flipV="1">
            <a:off x="1957327" y="2693829"/>
            <a:ext cx="746973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5" idx="3"/>
            <a:endCxn id="19" idx="1"/>
          </p:cNvCxnSpPr>
          <p:nvPr/>
        </p:nvCxnSpPr>
        <p:spPr>
          <a:xfrm>
            <a:off x="1957327" y="2214390"/>
            <a:ext cx="746973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4445279" y="284360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Status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cxnSp>
        <p:nvCxnSpPr>
          <p:cNvPr id="39" name="Conector angular 38"/>
          <p:cNvCxnSpPr>
            <a:stCxn id="19" idx="3"/>
            <a:endCxn id="54" idx="1"/>
          </p:cNvCxnSpPr>
          <p:nvPr/>
        </p:nvCxnSpPr>
        <p:spPr>
          <a:xfrm flipV="1">
            <a:off x="3877307" y="2214390"/>
            <a:ext cx="567972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19" idx="3"/>
            <a:endCxn id="62" idx="1"/>
          </p:cNvCxnSpPr>
          <p:nvPr/>
        </p:nvCxnSpPr>
        <p:spPr>
          <a:xfrm>
            <a:off x="3877307" y="2693829"/>
            <a:ext cx="567972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/>
          <p:cNvSpPr/>
          <p:nvPr/>
        </p:nvSpPr>
        <p:spPr>
          <a:xfrm>
            <a:off x="7811463" y="193349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Accion</a:t>
            </a:r>
            <a:r>
              <a:rPr lang="es-CL" sz="1600" dirty="0" smtClean="0"/>
              <a:t> a</a:t>
            </a:r>
          </a:p>
          <a:p>
            <a:pPr algn="ctr"/>
            <a:r>
              <a:rPr lang="es-CL" sz="1600" dirty="0" smtClean="0"/>
              <a:t>tomar</a:t>
            </a:r>
            <a:endParaRPr lang="es-419" sz="1600" dirty="0"/>
          </a:p>
        </p:txBody>
      </p:sp>
      <p:sp>
        <p:nvSpPr>
          <p:cNvPr id="71" name="Rectángulo 70"/>
          <p:cNvSpPr/>
          <p:nvPr/>
        </p:nvSpPr>
        <p:spPr>
          <a:xfrm>
            <a:off x="7811463" y="2899414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Boton</a:t>
            </a:r>
            <a:r>
              <a:rPr lang="es-CL" sz="1600" dirty="0" smtClean="0"/>
              <a:t> de</a:t>
            </a:r>
          </a:p>
          <a:p>
            <a:pPr algn="ctr"/>
            <a:r>
              <a:rPr lang="es-CL" sz="1600" dirty="0" smtClean="0"/>
              <a:t>acción</a:t>
            </a:r>
            <a:endParaRPr lang="es-419" sz="1600" dirty="0"/>
          </a:p>
        </p:txBody>
      </p:sp>
      <p:cxnSp>
        <p:nvCxnSpPr>
          <p:cNvPr id="43" name="Conector recto de flecha 42"/>
          <p:cNvCxnSpPr>
            <a:stCxn id="70" idx="2"/>
            <a:endCxn id="71" idx="0"/>
          </p:cNvCxnSpPr>
          <p:nvPr/>
        </p:nvCxnSpPr>
        <p:spPr>
          <a:xfrm>
            <a:off x="8397452" y="2577442"/>
            <a:ext cx="0" cy="321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75"/>
          <p:cNvSpPr/>
          <p:nvPr/>
        </p:nvSpPr>
        <p:spPr>
          <a:xfrm>
            <a:off x="7811463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Editar</a:t>
            </a:r>
            <a:endParaRPr lang="es-419" sz="16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248615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Actograma</a:t>
            </a:r>
            <a:endParaRPr lang="es-419" sz="1600" dirty="0"/>
          </a:p>
        </p:txBody>
      </p:sp>
      <p:cxnSp>
        <p:nvCxnSpPr>
          <p:cNvPr id="50" name="Conector angular 49"/>
          <p:cNvCxnSpPr>
            <a:stCxn id="71" idx="2"/>
            <a:endCxn id="12" idx="0"/>
          </p:cNvCxnSpPr>
          <p:nvPr/>
        </p:nvCxnSpPr>
        <p:spPr>
          <a:xfrm rot="5400000">
            <a:off x="7134744" y="3368914"/>
            <a:ext cx="1088265" cy="1437152"/>
          </a:xfrm>
          <a:prstGeom prst="bentConnector3">
            <a:avLst>
              <a:gd name="adj1" fmla="val 71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71" idx="2"/>
            <a:endCxn id="79" idx="0"/>
          </p:cNvCxnSpPr>
          <p:nvPr/>
        </p:nvCxnSpPr>
        <p:spPr>
          <a:xfrm rot="16200000" flipH="1">
            <a:off x="8571896" y="3368914"/>
            <a:ext cx="1088265" cy="1437152"/>
          </a:xfrm>
          <a:prstGeom prst="bentConnector3">
            <a:avLst>
              <a:gd name="adj1" fmla="val 713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71" idx="2"/>
            <a:endCxn id="76" idx="0"/>
          </p:cNvCxnSpPr>
          <p:nvPr/>
        </p:nvCxnSpPr>
        <p:spPr>
          <a:xfrm>
            <a:off x="8397452" y="3543358"/>
            <a:ext cx="0" cy="1088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>
            <a:off x="4185630" y="2693829"/>
            <a:ext cx="4211307" cy="11156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errar llave 76"/>
          <p:cNvSpPr/>
          <p:nvPr/>
        </p:nvSpPr>
        <p:spPr>
          <a:xfrm rot="5400000">
            <a:off x="8178076" y="3627725"/>
            <a:ext cx="427017" cy="4034549"/>
          </a:xfrm>
          <a:prstGeom prst="rightBrace">
            <a:avLst>
              <a:gd name="adj1" fmla="val 4524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0" name="CuadroTexto 79"/>
          <p:cNvSpPr txBox="1"/>
          <p:nvPr/>
        </p:nvSpPr>
        <p:spPr>
          <a:xfrm>
            <a:off x="6056810" y="6097670"/>
            <a:ext cx="466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Cada proceso de estos se explica a </a:t>
            </a:r>
            <a:r>
              <a:rPr lang="es-CL" dirty="0" err="1" smtClean="0"/>
              <a:t>continuacion</a:t>
            </a:r>
            <a:endParaRPr lang="es-419" dirty="0"/>
          </a:p>
        </p:txBody>
      </p:sp>
      <p:cxnSp>
        <p:nvCxnSpPr>
          <p:cNvPr id="83" name="Conector angular 82"/>
          <p:cNvCxnSpPr>
            <a:stCxn id="12" idx="1"/>
          </p:cNvCxnSpPr>
          <p:nvPr/>
        </p:nvCxnSpPr>
        <p:spPr>
          <a:xfrm rot="10800000">
            <a:off x="1957327" y="4116763"/>
            <a:ext cx="4416985" cy="83683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4168428" y="4649959"/>
            <a:ext cx="1106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Hace </a:t>
            </a:r>
            <a:r>
              <a:rPr lang="es-CL" sz="1400" dirty="0" err="1" smtClean="0"/>
              <a:t>update</a:t>
            </a:r>
            <a:endParaRPr lang="es-419" sz="1400" dirty="0"/>
          </a:p>
        </p:txBody>
      </p:sp>
      <p:cxnSp>
        <p:nvCxnSpPr>
          <p:cNvPr id="3" name="Conector angular 2"/>
          <p:cNvCxnSpPr>
            <a:stCxn id="19" idx="0"/>
            <a:endCxn id="36" idx="1"/>
          </p:cNvCxnSpPr>
          <p:nvPr/>
        </p:nvCxnSpPr>
        <p:spPr>
          <a:xfrm rot="5400000" flipH="1" flipV="1">
            <a:off x="6032139" y="-1134392"/>
            <a:ext cx="764915" cy="62475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redondeado 35"/>
          <p:cNvSpPr/>
          <p:nvPr/>
        </p:nvSpPr>
        <p:spPr>
          <a:xfrm>
            <a:off x="9538388" y="958414"/>
            <a:ext cx="1732206" cy="1297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smtClean="0"/>
              <a:t>Cargar datos con el </a:t>
            </a:r>
            <a:r>
              <a:rPr lang="es-CL" sz="1600" dirty="0" err="1" smtClean="0"/>
              <a:t>poll</a:t>
            </a:r>
            <a:r>
              <a:rPr lang="es-CL" sz="1600" dirty="0" smtClean="0"/>
              <a:t> en: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acveditRDS</a:t>
            </a:r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filerRDS</a:t>
            </a:r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431188" y="2327888"/>
            <a:ext cx="2000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Habiendo seleccionado un sujeto y por tanto un </a:t>
            </a:r>
            <a:r>
              <a:rPr lang="es-CL" sz="1400" dirty="0" err="1" smtClean="0"/>
              <a:t>awdfile</a:t>
            </a:r>
            <a:r>
              <a:rPr lang="es-CL" sz="1400" dirty="0" smtClean="0"/>
              <a:t>() </a:t>
            </a:r>
            <a:r>
              <a:rPr lang="es-CL" sz="1400" dirty="0" err="1" smtClean="0"/>
              <a:t>object</a:t>
            </a:r>
            <a:r>
              <a:rPr lang="es-CL" sz="1400" dirty="0" smtClean="0"/>
              <a:t> se cargarán los datos y siempre habrá datos cargados.</a:t>
            </a:r>
            <a:endParaRPr lang="es-419" sz="1400" dirty="0"/>
          </a:p>
        </p:txBody>
      </p:sp>
      <p:sp>
        <p:nvSpPr>
          <p:cNvPr id="16" name="Rectángulo 15"/>
          <p:cNvSpPr/>
          <p:nvPr/>
        </p:nvSpPr>
        <p:spPr>
          <a:xfrm>
            <a:off x="785349" y="4853324"/>
            <a:ext cx="1171977" cy="497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Via</a:t>
            </a:r>
            <a:r>
              <a:rPr lang="es-CL" dirty="0" smtClean="0"/>
              <a:t> </a:t>
            </a:r>
            <a:r>
              <a:rPr lang="es-CL" dirty="0" err="1" smtClean="0"/>
              <a:t>Poll</a:t>
            </a:r>
            <a:endParaRPr lang="es-419" dirty="0"/>
          </a:p>
        </p:txBody>
      </p:sp>
      <p:cxnSp>
        <p:nvCxnSpPr>
          <p:cNvPr id="18" name="Conector recto de flecha 17"/>
          <p:cNvCxnSpPr>
            <a:stCxn id="16" idx="0"/>
            <a:endCxn id="48" idx="2"/>
          </p:cNvCxnSpPr>
          <p:nvPr/>
        </p:nvCxnSpPr>
        <p:spPr>
          <a:xfrm flipV="1">
            <a:off x="1371338" y="4438734"/>
            <a:ext cx="515" cy="414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304" y="848300"/>
            <a:ext cx="10032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Cuando se crea un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 se usa el file </a:t>
            </a:r>
            <a:r>
              <a:rPr lang="es-CL" sz="1600" b="1" dirty="0" err="1" smtClean="0"/>
              <a:t>acv.edit.RDS</a:t>
            </a:r>
            <a:r>
              <a:rPr lang="es-CL" sz="1600" b="1" dirty="0" smtClean="0"/>
              <a:t> </a:t>
            </a:r>
            <a:r>
              <a:rPr lang="es-CL" sz="1600" dirty="0" smtClean="0"/>
              <a:t>porque tiene actualizado los cambios </a:t>
            </a:r>
            <a:r>
              <a:rPr lang="es-CL" sz="1600" dirty="0" smtClean="0"/>
              <a:t>según el </a:t>
            </a:r>
            <a:r>
              <a:rPr lang="es-CL" sz="1600" dirty="0" err="1" smtClean="0"/>
              <a:t>filterRDS</a:t>
            </a:r>
            <a:r>
              <a:rPr lang="es-CL" sz="1600" dirty="0" smtClean="0"/>
              <a:t> y </a:t>
            </a:r>
            <a:r>
              <a:rPr lang="es-CL" sz="1600" dirty="0" smtClean="0"/>
              <a:t>se necesita esto en su última versión. Los datos se pintan con el </a:t>
            </a:r>
            <a:r>
              <a:rPr lang="es-CL" sz="1600" b="1" dirty="0" err="1" smtClean="0"/>
              <a:t>edit.file</a:t>
            </a:r>
            <a:r>
              <a:rPr lang="es-CL" sz="1600" dirty="0"/>
              <a:t> </a:t>
            </a:r>
            <a:r>
              <a:rPr lang="es-CL" sz="1600" dirty="0" smtClean="0"/>
              <a:t>el primer filtro ya está pasado al </a:t>
            </a:r>
            <a:r>
              <a:rPr lang="es-CL" sz="1600" b="1" dirty="0" err="1" smtClean="0"/>
              <a:t>acv.edit.RDS</a:t>
            </a:r>
            <a:r>
              <a:rPr lang="es-CL" sz="1600" b="1" dirty="0" smtClean="0"/>
              <a:t> </a:t>
            </a:r>
            <a:r>
              <a:rPr lang="es-CL" sz="1600" dirty="0" smtClean="0"/>
              <a:t>en el proceso inicial</a:t>
            </a:r>
            <a:endParaRPr lang="es-419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2004102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2004102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200595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2004102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292102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292102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2107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df</a:t>
            </a:r>
            <a:r>
              <a:rPr lang="es-CL" dirty="0" smtClean="0"/>
              <a:t> in </a:t>
            </a:r>
            <a:r>
              <a:rPr lang="es-CL" dirty="0" err="1" smtClean="0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200410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762116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169598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573541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292102"/>
            <a:ext cx="630114" cy="56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292102"/>
            <a:ext cx="636076" cy="116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292102"/>
            <a:ext cx="630113" cy="175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80304" y="180304"/>
            <a:ext cx="897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Al ejecutar la opción de analizar por primera vez esto es lo que pasa. EL </a:t>
            </a:r>
            <a:r>
              <a:rPr lang="es-CL" sz="1600" b="1" dirty="0" err="1" smtClean="0"/>
              <a:t>acv.edit</a:t>
            </a:r>
            <a:r>
              <a:rPr lang="es-CL" sz="1600" b="1" dirty="0" smtClean="0"/>
              <a:t> es el que manda siempre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0005" y="3186116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cxnSp>
        <p:nvCxnSpPr>
          <p:cNvPr id="4" name="Conector recto de flecha 3"/>
          <p:cNvCxnSpPr>
            <a:stCxn id="31" idx="0"/>
            <a:endCxn id="7" idx="2"/>
          </p:cNvCxnSpPr>
          <p:nvPr/>
        </p:nvCxnSpPr>
        <p:spPr>
          <a:xfrm flipV="1">
            <a:off x="1371599" y="2580102"/>
            <a:ext cx="0" cy="606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50005" y="4360777"/>
            <a:ext cx="4906851" cy="1705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El </a:t>
            </a:r>
            <a:r>
              <a:rPr lang="es-CL" b="1" dirty="0" err="1" smtClean="0"/>
              <a:t>acv.edit</a:t>
            </a:r>
            <a:r>
              <a:rPr lang="es-CL" dirty="0" smtClean="0"/>
              <a:t> es el que manda siempre, es el que tiene la </a:t>
            </a:r>
            <a:r>
              <a:rPr lang="es-CL" dirty="0" err="1" smtClean="0"/>
              <a:t>infomación</a:t>
            </a:r>
            <a:r>
              <a:rPr lang="es-CL" dirty="0" smtClean="0"/>
              <a:t>, el </a:t>
            </a:r>
            <a:r>
              <a:rPr lang="es-CL" b="1" dirty="0" err="1" smtClean="0"/>
              <a:t>semiper</a:t>
            </a:r>
            <a:r>
              <a:rPr lang="es-CL" dirty="0" smtClean="0"/>
              <a:t> solo lo corta en trozos, cualquier cambio es mejor hacerlo al </a:t>
            </a:r>
            <a:r>
              <a:rPr lang="es-CL" b="1" dirty="0" err="1" smtClean="0"/>
              <a:t>acv.edit</a:t>
            </a:r>
            <a:r>
              <a:rPr lang="es-CL" dirty="0" smtClean="0"/>
              <a:t> y luego volver a procesar con </a:t>
            </a:r>
            <a:r>
              <a:rPr lang="es-CL" b="1" dirty="0" err="1" smtClean="0"/>
              <a:t>semiper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3758" y="2150768"/>
            <a:ext cx="8179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3</a:t>
            </a:r>
          </a:p>
          <a:p>
            <a:pPr algn="ctr"/>
            <a:r>
              <a:rPr lang="es-CL" sz="4800" dirty="0" smtClean="0"/>
              <a:t>Seleccionar y editar un periodo</a:t>
            </a:r>
          </a:p>
          <a:p>
            <a:pPr algn="ctr"/>
            <a:r>
              <a:rPr lang="es-CL" sz="4800" dirty="0" smtClean="0"/>
              <a:t>de un sujeto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12531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805</Words>
  <Application>Microsoft Office PowerPoint</Application>
  <PresentationFormat>Panorámica</PresentationFormat>
  <Paragraphs>247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70</cp:revision>
  <dcterms:created xsi:type="dcterms:W3CDTF">2020-01-06T15:18:37Z</dcterms:created>
  <dcterms:modified xsi:type="dcterms:W3CDTF">2020-03-04T20:52:53Z</dcterms:modified>
</cp:coreProperties>
</file>