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63" r:id="rId7"/>
    <p:sldId id="257" r:id="rId8"/>
    <p:sldId id="258" r:id="rId9"/>
    <p:sldId id="266" r:id="rId10"/>
    <p:sldId id="25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23/1/2020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360608" y="3230508"/>
            <a:ext cx="3000777" cy="1284814"/>
          </a:xfrm>
          <a:prstGeom prst="rect">
            <a:avLst/>
          </a:prstGeom>
          <a:solidFill>
            <a:schemeClr val="accent3">
              <a:alpha val="4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/>
          <p:cNvSpPr/>
          <p:nvPr/>
        </p:nvSpPr>
        <p:spPr>
          <a:xfrm>
            <a:off x="4199897" y="1724101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obj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33" name="Datos 32"/>
          <p:cNvSpPr/>
          <p:nvPr/>
        </p:nvSpPr>
        <p:spPr>
          <a:xfrm>
            <a:off x="7320769" y="1327114"/>
            <a:ext cx="163474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</a:p>
          <a:p>
            <a:pPr algn="ctr"/>
            <a:r>
              <a:rPr lang="es-CL" sz="1600" dirty="0" smtClean="0"/>
              <a:t>actividad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80304" y="5297834"/>
            <a:ext cx="4726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Formato editar un segmento de actividad</a:t>
            </a:r>
            <a:br>
              <a:rPr lang="es-CL" sz="14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tosleep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12/05/2011 20:00 – 12/05/2011 20:15</a:t>
            </a: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20:15</a:t>
            </a:r>
          </a:p>
          <a:p>
            <a:endParaRPr lang="es-CL" sz="1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L" sz="1400" dirty="0"/>
              <a:t>Formato para filtrar un periodo completo</a:t>
            </a:r>
            <a:br>
              <a:rPr lang="es-CL" sz="1400" dirty="0"/>
            </a:br>
            <a:r>
              <a:rPr lang="es-CL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: 12/05/2011 20:00 – 13/05/2011 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06:00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635115" y="1724101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cxnSp>
        <p:nvCxnSpPr>
          <p:cNvPr id="7" name="Conector recto de flecha 6"/>
          <p:cNvCxnSpPr>
            <a:stCxn id="45" idx="3"/>
            <a:endCxn id="8" idx="1"/>
          </p:cNvCxnSpPr>
          <p:nvPr/>
        </p:nvCxnSpPr>
        <p:spPr>
          <a:xfrm>
            <a:off x="3678303" y="2012101"/>
            <a:ext cx="521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80304" y="180304"/>
            <a:ext cx="1155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600" dirty="0" smtClean="0"/>
              <a:t>Al ejecutar la opción de editar Nos manda para la otra pestaña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  <a:r>
              <a:rPr lang="es-CL" sz="1600" dirty="0" smtClean="0"/>
              <a:t> para sacar actividad, pero el filtro lo manda el archivo de filtro. Siempre por cada cambio, cada cosa se carga el </a:t>
            </a:r>
            <a:r>
              <a:rPr lang="es-CL" sz="1600" dirty="0" err="1" smtClean="0"/>
              <a:t>acv</a:t>
            </a:r>
            <a:r>
              <a:rPr lang="es-CL" sz="1600" dirty="0" smtClean="0"/>
              <a:t> y el </a:t>
            </a:r>
            <a:r>
              <a:rPr lang="es-CL" sz="1600" dirty="0" err="1" smtClean="0"/>
              <a:t>filter</a:t>
            </a:r>
            <a:r>
              <a:rPr lang="es-CL" sz="1600" dirty="0" smtClean="0"/>
              <a:t> de nuevo. Lo único que perdura es el </a:t>
            </a:r>
            <a:r>
              <a:rPr lang="es-CL" sz="1600" b="1" dirty="0" err="1" smtClean="0"/>
              <a:t>awdfile</a:t>
            </a:r>
            <a:r>
              <a:rPr lang="es-CL" sz="1600" b="1" dirty="0" smtClean="0"/>
              <a:t>()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639590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sp>
        <p:nvSpPr>
          <p:cNvPr id="51" name="Rectángulo 50"/>
          <p:cNvSpPr/>
          <p:nvPr/>
        </p:nvSpPr>
        <p:spPr>
          <a:xfrm>
            <a:off x="1966604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1310972" y="1729376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2" idx="3"/>
            <a:endCxn id="45" idx="1"/>
          </p:cNvCxnSpPr>
          <p:nvPr/>
        </p:nvCxnSpPr>
        <p:spPr>
          <a:xfrm flipV="1">
            <a:off x="2315524" y="2012101"/>
            <a:ext cx="319591" cy="5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os 60"/>
          <p:cNvSpPr/>
          <p:nvPr/>
        </p:nvSpPr>
        <p:spPr>
          <a:xfrm>
            <a:off x="7320769" y="2072392"/>
            <a:ext cx="163474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</a:p>
          <a:p>
            <a:pPr algn="ctr"/>
            <a:r>
              <a:rPr lang="es-CL" sz="1600" dirty="0" smtClean="0"/>
              <a:t>periodo</a:t>
            </a:r>
            <a:endParaRPr lang="es-419" sz="1600" dirty="0"/>
          </a:p>
        </p:txBody>
      </p:sp>
      <p:cxnSp>
        <p:nvCxnSpPr>
          <p:cNvPr id="18" name="Conector angular 17"/>
          <p:cNvCxnSpPr>
            <a:stCxn id="8" idx="3"/>
            <a:endCxn id="33" idx="2"/>
          </p:cNvCxnSpPr>
          <p:nvPr/>
        </p:nvCxnSpPr>
        <p:spPr>
          <a:xfrm flipV="1">
            <a:off x="5243085" y="1615114"/>
            <a:ext cx="2241158" cy="396987"/>
          </a:xfrm>
          <a:prstGeom prst="bentConnector3">
            <a:avLst>
              <a:gd name="adj1" fmla="val 741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8" idx="3"/>
            <a:endCxn id="61" idx="2"/>
          </p:cNvCxnSpPr>
          <p:nvPr/>
        </p:nvCxnSpPr>
        <p:spPr>
          <a:xfrm>
            <a:off x="5243085" y="2012101"/>
            <a:ext cx="2241158" cy="348291"/>
          </a:xfrm>
          <a:prstGeom prst="bentConnector3">
            <a:avLst>
              <a:gd name="adj1" fmla="val 74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9523164" y="1724101"/>
            <a:ext cx="1043188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cxnSp>
        <p:nvCxnSpPr>
          <p:cNvPr id="26" name="Conector angular 25"/>
          <p:cNvCxnSpPr>
            <a:stCxn id="33" idx="5"/>
            <a:endCxn id="67" idx="1"/>
          </p:cNvCxnSpPr>
          <p:nvPr/>
        </p:nvCxnSpPr>
        <p:spPr>
          <a:xfrm>
            <a:off x="8792037" y="1615114"/>
            <a:ext cx="731127" cy="396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61" idx="5"/>
            <a:endCxn id="67" idx="1"/>
          </p:cNvCxnSpPr>
          <p:nvPr/>
        </p:nvCxnSpPr>
        <p:spPr>
          <a:xfrm flipV="1">
            <a:off x="8792037" y="2012101"/>
            <a:ext cx="731127" cy="3482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9523164" y="2654508"/>
            <a:ext cx="1043188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9523164" y="3584915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31" name="Conector recto de flecha 30"/>
          <p:cNvCxnSpPr>
            <a:stCxn id="67" idx="2"/>
            <a:endCxn id="74" idx="0"/>
          </p:cNvCxnSpPr>
          <p:nvPr/>
        </p:nvCxnSpPr>
        <p:spPr>
          <a:xfrm>
            <a:off x="10044758" y="2300101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74" idx="2"/>
            <a:endCxn id="75" idx="0"/>
          </p:cNvCxnSpPr>
          <p:nvPr/>
        </p:nvCxnSpPr>
        <p:spPr>
          <a:xfrm>
            <a:off x="10044758" y="3230508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9523164" y="4515322"/>
            <a:ext cx="1043188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44" name="Conector recto de flecha 43"/>
          <p:cNvCxnSpPr>
            <a:stCxn id="75" idx="2"/>
            <a:endCxn id="85" idx="0"/>
          </p:cNvCxnSpPr>
          <p:nvPr/>
        </p:nvCxnSpPr>
        <p:spPr>
          <a:xfrm>
            <a:off x="10044758" y="4160915"/>
            <a:ext cx="0" cy="354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7912323" y="451532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9" name="Conector recto de flecha 48"/>
          <p:cNvCxnSpPr>
            <a:stCxn id="85" idx="1"/>
            <a:endCxn id="87" idx="3"/>
          </p:cNvCxnSpPr>
          <p:nvPr/>
        </p:nvCxnSpPr>
        <p:spPr>
          <a:xfrm flipH="1">
            <a:off x="8955511" y="4803322"/>
            <a:ext cx="567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51" idx="0"/>
            <a:endCxn id="52" idx="2"/>
          </p:cNvCxnSpPr>
          <p:nvPr/>
        </p:nvCxnSpPr>
        <p:spPr>
          <a:xfrm rot="16200000" flipV="1">
            <a:off x="1510954" y="2607671"/>
            <a:ext cx="1279539" cy="6749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7" idx="0"/>
            <a:endCxn id="52" idx="2"/>
          </p:cNvCxnSpPr>
          <p:nvPr/>
        </p:nvCxnSpPr>
        <p:spPr>
          <a:xfrm rot="5400000" flipH="1" flipV="1">
            <a:off x="847447" y="2619114"/>
            <a:ext cx="1279539" cy="6520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778256" y="5056156"/>
            <a:ext cx="131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el RDS</a:t>
            </a:r>
          </a:p>
          <a:p>
            <a:pPr algn="ctr"/>
            <a:r>
              <a:rPr lang="es-CL" dirty="0" smtClean="0"/>
              <a:t>no el objeto</a:t>
            </a:r>
            <a:endParaRPr lang="es-419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66352" y="3549749"/>
            <a:ext cx="131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el </a:t>
            </a:r>
            <a:r>
              <a:rPr lang="es-CL" dirty="0" err="1" smtClean="0"/>
              <a:t>txt</a:t>
            </a:r>
            <a:endParaRPr lang="es-CL" dirty="0" smtClean="0"/>
          </a:p>
          <a:p>
            <a:pPr algn="ctr"/>
            <a:r>
              <a:rPr lang="es-CL" dirty="0" smtClean="0"/>
              <a:t>no el objeto</a:t>
            </a:r>
            <a:endParaRPr lang="es-419" dirty="0"/>
          </a:p>
        </p:txBody>
      </p:sp>
      <p:cxnSp>
        <p:nvCxnSpPr>
          <p:cNvPr id="70" name="Conector recto de flecha 69"/>
          <p:cNvCxnSpPr>
            <a:stCxn id="75" idx="1"/>
            <a:endCxn id="51" idx="3"/>
          </p:cNvCxnSpPr>
          <p:nvPr/>
        </p:nvCxnSpPr>
        <p:spPr>
          <a:xfrm flipH="1">
            <a:off x="3009792" y="3872915"/>
            <a:ext cx="651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87" idx="1"/>
            <a:endCxn id="47" idx="2"/>
          </p:cNvCxnSpPr>
          <p:nvPr/>
        </p:nvCxnSpPr>
        <p:spPr>
          <a:xfrm rot="10800000">
            <a:off x="1161185" y="4160916"/>
            <a:ext cx="6751139" cy="6424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351276" y="2990331"/>
            <a:ext cx="2740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Siempre se cargan</a:t>
            </a:r>
          </a:p>
          <a:p>
            <a:r>
              <a:rPr lang="es-CL" dirty="0" smtClean="0"/>
              <a:t>desde cero, nada se recicla</a:t>
            </a:r>
          </a:p>
          <a:p>
            <a:r>
              <a:rPr lang="es-CL" dirty="0" smtClean="0"/>
              <a:t>para evitar posibles errores</a:t>
            </a:r>
            <a:endParaRPr lang="es-419" dirty="0"/>
          </a:p>
        </p:txBody>
      </p:sp>
      <p:sp>
        <p:nvSpPr>
          <p:cNvPr id="93" name="CuadroTexto 92"/>
          <p:cNvSpPr txBox="1"/>
          <p:nvPr/>
        </p:nvSpPr>
        <p:spPr>
          <a:xfrm>
            <a:off x="5589431" y="5975797"/>
            <a:ext cx="61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 reactive </a:t>
            </a:r>
            <a:r>
              <a:rPr lang="es-CL" dirty="0" err="1" smtClean="0"/>
              <a:t>poll</a:t>
            </a:r>
            <a:r>
              <a:rPr lang="es-CL" dirty="0" smtClean="0"/>
              <a:t> que cheque ambos files</a:t>
            </a:r>
            <a:endParaRPr lang="es-419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447877" y="1685464"/>
            <a:ext cx="125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Selecciona un </a:t>
            </a:r>
            <a:r>
              <a:rPr lang="es-CL" dirty="0" err="1" smtClean="0"/>
              <a:t>plot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1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7"/>
            <a:ext cx="3556715" cy="473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261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  <a:endParaRPr lang="es-CL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48990" y="171211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1248990" y="26632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837952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3167941" y="2191551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725505" y="4990673"/>
            <a:ext cx="339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Funciona, pero le falta arreglar las dimensiones del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 con un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ya está resuelto solo falta implementar</a:t>
            </a:r>
            <a:endParaRPr lang="es-419" sz="1600" dirty="0"/>
          </a:p>
        </p:txBody>
      </p:sp>
      <p:sp>
        <p:nvSpPr>
          <p:cNvPr id="48" name="Rectángulo 47"/>
          <p:cNvSpPr/>
          <p:nvPr/>
        </p:nvSpPr>
        <p:spPr>
          <a:xfrm>
            <a:off x="1248990" y="3614484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834979" y="3307242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908920" y="1712112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2420968" y="2513523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2420968" y="2034084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908920" y="266329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4340948" y="2034084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4340948" y="2513523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8275104" y="175319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8275104" y="271910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861093" y="2397136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8275104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712256" y="445131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598385" y="3188608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9035537" y="3188608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861093" y="3363052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649271" y="2513523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641717" y="3447419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520451" y="5917364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2420968" y="3936457"/>
            <a:ext cx="4416985" cy="83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580553" y="4508290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awdfile</a:t>
            </a:r>
            <a:endParaRPr lang="es-CL" sz="1600" dirty="0" smtClean="0"/>
          </a:p>
          <a:p>
            <a:pPr algn="ctr"/>
            <a:r>
              <a:rPr lang="es-CL" sz="1600" smtClean="0"/>
              <a:t>(obj:str)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txt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6013695" y="5982706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450009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</a:t>
            </a:r>
            <a:r>
              <a:rPr lang="es-CL" sz="1400" dirty="0" smtClean="0"/>
              <a:t>su </a:t>
            </a:r>
            <a:r>
              <a:rPr lang="es-CL" sz="1400" dirty="0" smtClean="0"/>
              <a:t>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/>
              <a:t> </a:t>
            </a:r>
            <a:r>
              <a:rPr lang="es-CL" sz="1400" dirty="0" smtClean="0"/>
              <a:t>el primer filtro ya está pasado al </a:t>
            </a:r>
            <a:r>
              <a:rPr lang="es-CL" sz="1400" b="1" dirty="0" err="1" smtClean="0"/>
              <a:t>acv.edit.RDS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372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Faltan varias </a:t>
            </a:r>
            <a:r>
              <a:rPr lang="es-CL" sz="1600" b="1" dirty="0" smtClean="0"/>
              <a:t>cosas</a:t>
            </a:r>
          </a:p>
          <a:p>
            <a:pPr marL="342900" indent="-342900">
              <a:buAutoNum type="arabicPeriod"/>
            </a:pPr>
            <a:r>
              <a:rPr lang="es-CL" sz="1600" dirty="0" smtClean="0"/>
              <a:t>Que el output </a:t>
            </a:r>
            <a:r>
              <a:rPr lang="es-CL" sz="1600" dirty="0" err="1" smtClean="0"/>
              <a:t>plot</a:t>
            </a:r>
            <a:r>
              <a:rPr lang="es-CL" sz="1600" dirty="0" smtClean="0"/>
              <a:t> sea </a:t>
            </a:r>
            <a:r>
              <a:rPr lang="es-CL" sz="1600" dirty="0" err="1" smtClean="0"/>
              <a:t>renderUI</a:t>
            </a:r>
            <a:r>
              <a:rPr lang="es-CL" sz="1600" dirty="0" smtClean="0"/>
              <a:t>, para ajustar el alto del gráfico.</a:t>
            </a:r>
          </a:p>
          <a:p>
            <a:pPr marL="342900" indent="-342900">
              <a:buAutoNum type="arabicPeriod"/>
            </a:pPr>
            <a:endParaRPr lang="es-CL" sz="1600" b="1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623797" y="4849344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713</Words>
  <Application>Microsoft Office PowerPoint</Application>
  <PresentationFormat>Panorámica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51</cp:revision>
  <dcterms:created xsi:type="dcterms:W3CDTF">2020-01-06T15:18:37Z</dcterms:created>
  <dcterms:modified xsi:type="dcterms:W3CDTF">2020-01-23T22:29:32Z</dcterms:modified>
</cp:coreProperties>
</file>