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9" r:id="rId3"/>
    <p:sldId id="261" r:id="rId4"/>
    <p:sldId id="265" r:id="rId5"/>
    <p:sldId id="260" r:id="rId6"/>
    <p:sldId id="263" r:id="rId7"/>
    <p:sldId id="257" r:id="rId8"/>
    <p:sldId id="258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2/3/2020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664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2/3/2020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3776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2/3/2020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9010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2/3/2020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4487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2/3/2020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0351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2/3/2020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4126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2/3/2020</a:t>
            </a:fld>
            <a:endParaRPr lang="es-419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5436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2/3/2020</a:t>
            </a:fld>
            <a:endParaRPr lang="es-419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2545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2/3/2020</a:t>
            </a:fld>
            <a:endParaRPr lang="es-419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2091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2/3/2020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1778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2/3/2020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282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2A079-F624-4F06-8292-7991D53C206B}" type="datetimeFigureOut">
              <a:rPr lang="es-419" smtClean="0"/>
              <a:t>2/3/2020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4318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87725" y="2446985"/>
            <a:ext cx="90713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4800" dirty="0" smtClean="0"/>
              <a:t>Panel 1</a:t>
            </a:r>
          </a:p>
          <a:p>
            <a:pPr algn="ctr"/>
            <a:r>
              <a:rPr lang="es-CL" sz="4800" dirty="0" smtClean="0"/>
              <a:t>Seleccionar y visualizar el directorio</a:t>
            </a:r>
            <a:endParaRPr lang="es-419" sz="4800" dirty="0"/>
          </a:p>
        </p:txBody>
      </p:sp>
    </p:spTree>
    <p:extLst>
      <p:ext uri="{BB962C8B-B14F-4D97-AF65-F5344CB8AC3E}">
        <p14:creationId xmlns:p14="http://schemas.microsoft.com/office/powerpoint/2010/main" val="294108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Conector angular 96"/>
          <p:cNvCxnSpPr>
            <a:stCxn id="85" idx="1"/>
            <a:endCxn id="47" idx="2"/>
          </p:cNvCxnSpPr>
          <p:nvPr/>
        </p:nvCxnSpPr>
        <p:spPr>
          <a:xfrm rot="10800000">
            <a:off x="1707074" y="2497241"/>
            <a:ext cx="8241093" cy="360907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atos 32"/>
          <p:cNvSpPr/>
          <p:nvPr/>
        </p:nvSpPr>
        <p:spPr>
          <a:xfrm>
            <a:off x="8193898" y="1517253"/>
            <a:ext cx="2178719" cy="1400030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600" dirty="0" smtClean="0"/>
              <a:t>Edición</a:t>
            </a:r>
          </a:p>
          <a:p>
            <a:r>
              <a:rPr lang="es-CL" sz="1600" dirty="0" smtClean="0"/>
              <a:t>- Periodo</a:t>
            </a:r>
          </a:p>
          <a:p>
            <a:r>
              <a:rPr lang="es-CL" sz="1600" dirty="0" smtClean="0"/>
              <a:t>- Actividad</a:t>
            </a:r>
          </a:p>
          <a:p>
            <a:r>
              <a:rPr lang="es-CL" sz="1600" dirty="0" smtClean="0"/>
              <a:t>- Noche</a:t>
            </a:r>
          </a:p>
          <a:p>
            <a:r>
              <a:rPr lang="es-CL" sz="1600" dirty="0" smtClean="0"/>
              <a:t>- Borra filtro</a:t>
            </a:r>
            <a:endParaRPr lang="es-419" sz="16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2965320" y="5009410"/>
            <a:ext cx="50324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Formato editar un segmento de actividad</a:t>
            </a:r>
            <a:br>
              <a:rPr lang="es-CL" sz="1400" dirty="0" smtClean="0"/>
            </a:br>
            <a:r>
              <a:rPr lang="es-CL" sz="1400" b="1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automatico</a:t>
            </a:r>
            <a:r>
              <a:rPr lang="es-CL" sz="1400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= 1</a:t>
            </a:r>
          </a:p>
          <a:p>
            <a:r>
              <a:rPr lang="es-CL" sz="1400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periodo manual = 2</a:t>
            </a:r>
          </a:p>
          <a:p>
            <a:r>
              <a:rPr lang="es-CL" sz="1400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cambio actividad = 3</a:t>
            </a:r>
            <a:endParaRPr lang="es-CL" sz="1400" b="1" dirty="0" smtClean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s-CL" sz="1400" b="1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set </a:t>
            </a:r>
            <a:r>
              <a:rPr lang="es-CL" sz="1400" b="1" dirty="0" err="1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ini</a:t>
            </a:r>
            <a:r>
              <a:rPr lang="es-CL" sz="1400" b="1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 noche = 4</a:t>
            </a:r>
            <a:endParaRPr lang="es-419" sz="14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180304" y="180304"/>
            <a:ext cx="115523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err="1" smtClean="0"/>
              <a:t>Seccion</a:t>
            </a:r>
            <a:r>
              <a:rPr lang="es-CL" sz="2400" b="1" dirty="0" smtClean="0"/>
              <a:t> 3</a:t>
            </a:r>
            <a:r>
              <a:rPr lang="es-CL" sz="2400" dirty="0" smtClean="0"/>
              <a:t>: </a:t>
            </a:r>
            <a:r>
              <a:rPr lang="es-CL" sz="2400" b="1" dirty="0" smtClean="0"/>
              <a:t>Proceso Editar</a:t>
            </a:r>
          </a:p>
          <a:p>
            <a:r>
              <a:rPr lang="es-CL" sz="1400" dirty="0" smtClean="0"/>
              <a:t>Al seleccionar o existir un </a:t>
            </a:r>
            <a:r>
              <a:rPr lang="es-CL" sz="1400" b="1" dirty="0" err="1" smtClean="0"/>
              <a:t>awdfile</a:t>
            </a:r>
            <a:r>
              <a:rPr lang="es-CL" sz="1400" dirty="0" smtClean="0"/>
              <a:t>() se carga el </a:t>
            </a:r>
            <a:r>
              <a:rPr lang="es-CL" sz="1400" dirty="0"/>
              <a:t>correspondiente </a:t>
            </a:r>
            <a:r>
              <a:rPr lang="es-CL" sz="1400" b="1" dirty="0" err="1" smtClean="0"/>
              <a:t>acveditRDS</a:t>
            </a:r>
            <a:r>
              <a:rPr lang="es-CL" sz="1400" dirty="0" smtClean="0"/>
              <a:t>()</a:t>
            </a:r>
            <a:r>
              <a:rPr lang="es-CL" sz="1400" dirty="0"/>
              <a:t> y el </a:t>
            </a:r>
            <a:r>
              <a:rPr lang="es-CL" sz="1400" b="1" dirty="0" err="1" smtClean="0"/>
              <a:t>filterRDS</a:t>
            </a:r>
            <a:r>
              <a:rPr lang="es-CL" sz="1400" dirty="0" smtClean="0"/>
              <a:t>() los cuales están en un </a:t>
            </a:r>
            <a:r>
              <a:rPr lang="es-CL" sz="1400" b="1" dirty="0" err="1" smtClean="0"/>
              <a:t>reactivePoll</a:t>
            </a:r>
            <a:r>
              <a:rPr lang="es-CL" sz="1400" dirty="0" smtClean="0"/>
              <a:t> que chequea cada ½ segundo si hay cambios en la fecha de modificación. Entonces el cambio o edición depende de modificar el archivo.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897515" y="1921240"/>
            <a:ext cx="1619115" cy="57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>
                <a:solidFill>
                  <a:schemeClr val="accent1">
                    <a:lumMod val="50000"/>
                  </a:schemeClr>
                </a:solidFill>
              </a:rPr>
              <a:t>"_</a:t>
            </a:r>
            <a:r>
              <a:rPr lang="es-CL" sz="1600" dirty="0" err="1">
                <a:solidFill>
                  <a:schemeClr val="accent1">
                    <a:lumMod val="50000"/>
                  </a:schemeClr>
                </a:solidFill>
              </a:rPr>
              <a:t>acv.edit.RDS</a:t>
            </a:r>
            <a:r>
              <a:rPr lang="es-CL" sz="1600" dirty="0">
                <a:solidFill>
                  <a:schemeClr val="accent1">
                    <a:lumMod val="50000"/>
                  </a:schemeClr>
                </a:solidFill>
              </a:rPr>
              <a:t>"</a:t>
            </a:r>
            <a:endParaRPr lang="es-419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897515" y="3248222"/>
            <a:ext cx="1619114" cy="57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>
                <a:solidFill>
                  <a:schemeClr val="accent1">
                    <a:lumMod val="50000"/>
                  </a:schemeClr>
                </a:solidFill>
              </a:rPr>
              <a:t>".</a:t>
            </a:r>
            <a:r>
              <a:rPr lang="es-CL" sz="1600" dirty="0" err="1">
                <a:solidFill>
                  <a:schemeClr val="accent1">
                    <a:lumMod val="50000"/>
                  </a:schemeClr>
                </a:solidFill>
              </a:rPr>
              <a:t>edit.RDS</a:t>
            </a:r>
            <a:r>
              <a:rPr lang="es-CL" sz="1600" dirty="0">
                <a:solidFill>
                  <a:schemeClr val="accent1">
                    <a:lumMod val="50000"/>
                  </a:schemeClr>
                </a:solidFill>
              </a:rPr>
              <a:t>"</a:t>
            </a:r>
            <a:endParaRPr lang="es-419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Rectángulo redondeado 51"/>
          <p:cNvSpPr/>
          <p:nvPr/>
        </p:nvSpPr>
        <p:spPr>
          <a:xfrm>
            <a:off x="2965320" y="1921240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check</a:t>
            </a:r>
            <a:endParaRPr lang="es-CL" dirty="0" smtClean="0"/>
          </a:p>
          <a:p>
            <a:pPr algn="ctr"/>
            <a:r>
              <a:rPr lang="es-CL" dirty="0" err="1" smtClean="0"/>
              <a:t>acvfilter</a:t>
            </a:r>
            <a:endParaRPr lang="es-419" dirty="0"/>
          </a:p>
        </p:txBody>
      </p:sp>
      <p:sp>
        <p:nvSpPr>
          <p:cNvPr id="67" name="Rectángulo 66"/>
          <p:cNvSpPr/>
          <p:nvPr/>
        </p:nvSpPr>
        <p:spPr>
          <a:xfrm>
            <a:off x="9948166" y="3936942"/>
            <a:ext cx="1133340" cy="576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Button</a:t>
            </a:r>
            <a:r>
              <a:rPr lang="es-CL" dirty="0" smtClean="0"/>
              <a:t> </a:t>
            </a:r>
          </a:p>
          <a:p>
            <a:pPr algn="ctr"/>
            <a:r>
              <a:rPr lang="es-CL" dirty="0" err="1" smtClean="0"/>
              <a:t>Action</a:t>
            </a:r>
            <a:endParaRPr lang="es-419" dirty="0"/>
          </a:p>
        </p:txBody>
      </p:sp>
      <p:sp>
        <p:nvSpPr>
          <p:cNvPr id="74" name="Rectángulo redondeado 73"/>
          <p:cNvSpPr/>
          <p:nvPr/>
        </p:nvSpPr>
        <p:spPr>
          <a:xfrm>
            <a:off x="9948166" y="4977610"/>
            <a:ext cx="1133340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update</a:t>
            </a:r>
            <a:endParaRPr lang="es-CL" dirty="0" smtClean="0"/>
          </a:p>
          <a:p>
            <a:pPr algn="ctr"/>
            <a:r>
              <a:rPr lang="es-CL" dirty="0" err="1" smtClean="0"/>
              <a:t>filter</a:t>
            </a:r>
            <a:endParaRPr lang="es-419" dirty="0"/>
          </a:p>
        </p:txBody>
      </p:sp>
      <p:sp>
        <p:nvSpPr>
          <p:cNvPr id="75" name="Rectángulo 74"/>
          <p:cNvSpPr/>
          <p:nvPr/>
        </p:nvSpPr>
        <p:spPr>
          <a:xfrm>
            <a:off x="6287943" y="3257087"/>
            <a:ext cx="1043188" cy="57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Show </a:t>
            </a:r>
          </a:p>
          <a:p>
            <a:pPr algn="ctr"/>
            <a:r>
              <a:rPr lang="es-CL" sz="1600" dirty="0" smtClean="0"/>
              <a:t>filtro</a:t>
            </a:r>
            <a:endParaRPr lang="es-419" sz="16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9948166" y="5818319"/>
            <a:ext cx="1133340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update</a:t>
            </a:r>
            <a:endParaRPr lang="es-CL" dirty="0" smtClean="0"/>
          </a:p>
          <a:p>
            <a:pPr algn="ctr"/>
            <a:r>
              <a:rPr lang="es-CL" dirty="0" err="1" smtClean="0"/>
              <a:t>acv.edit</a:t>
            </a:r>
            <a:endParaRPr lang="es-419" dirty="0"/>
          </a:p>
        </p:txBody>
      </p:sp>
      <p:sp>
        <p:nvSpPr>
          <p:cNvPr id="42" name="Rectángulo 41"/>
          <p:cNvSpPr/>
          <p:nvPr/>
        </p:nvSpPr>
        <p:spPr>
          <a:xfrm>
            <a:off x="4418563" y="1501197"/>
            <a:ext cx="1435219" cy="1416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600" dirty="0" err="1" smtClean="0"/>
              <a:t>acveditRDS</a:t>
            </a:r>
            <a:r>
              <a:rPr lang="es-CL" sz="1600" dirty="0" smtClean="0"/>
              <a:t>()</a:t>
            </a:r>
          </a:p>
          <a:p>
            <a:r>
              <a:rPr lang="es-CL" sz="1600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s-CL" sz="1600" dirty="0" err="1" smtClean="0">
                <a:solidFill>
                  <a:schemeClr val="accent1">
                    <a:lumMod val="50000"/>
                  </a:schemeClr>
                </a:solidFill>
              </a:rPr>
              <a:t>semiper</a:t>
            </a:r>
            <a:endParaRPr lang="es-CL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L" sz="1600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s-CL" sz="1600" dirty="0" err="1" smtClean="0">
                <a:solidFill>
                  <a:schemeClr val="accent1">
                    <a:lumMod val="50000"/>
                  </a:schemeClr>
                </a:solidFill>
              </a:rPr>
              <a:t>filtroNA</a:t>
            </a:r>
            <a:endParaRPr lang="es-CL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L" sz="1600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s-CL" sz="1600" dirty="0" err="1" smtClean="0">
                <a:solidFill>
                  <a:schemeClr val="accent1">
                    <a:lumMod val="50000"/>
                  </a:schemeClr>
                </a:solidFill>
              </a:rPr>
              <a:t>filtroERROR</a:t>
            </a:r>
            <a:endParaRPr lang="es-CL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L" sz="1600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s-CL" sz="1600" dirty="0" err="1" smtClean="0">
                <a:solidFill>
                  <a:schemeClr val="accent1">
                    <a:lumMod val="50000"/>
                  </a:schemeClr>
                </a:solidFill>
              </a:rPr>
              <a:t>timelist</a:t>
            </a:r>
            <a:endParaRPr lang="es-419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4411298" y="3105741"/>
            <a:ext cx="1435219" cy="869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600" dirty="0" err="1" smtClean="0"/>
              <a:t>filterRDS</a:t>
            </a:r>
            <a:r>
              <a:rPr lang="es-CL" sz="1600" dirty="0" smtClean="0"/>
              <a:t>()</a:t>
            </a:r>
          </a:p>
          <a:p>
            <a:r>
              <a:rPr lang="es-CL" sz="1600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s-CL" sz="1600" dirty="0" err="1" smtClean="0">
                <a:solidFill>
                  <a:schemeClr val="accent1">
                    <a:lumMod val="50000"/>
                  </a:schemeClr>
                </a:solidFill>
              </a:rPr>
              <a:t>header</a:t>
            </a:r>
            <a:endParaRPr lang="es-CL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L" sz="1600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s-CL" sz="1600" dirty="0" err="1" smtClean="0">
                <a:solidFill>
                  <a:schemeClr val="accent1">
                    <a:lumMod val="50000"/>
                  </a:schemeClr>
                </a:solidFill>
              </a:rPr>
              <a:t>filter</a:t>
            </a:r>
            <a:endParaRPr lang="es-419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2965320" y="3252427"/>
            <a:ext cx="1004552" cy="576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readRDS</a:t>
            </a:r>
            <a:endParaRPr lang="es-CL" sz="1600" dirty="0" smtClean="0"/>
          </a:p>
        </p:txBody>
      </p:sp>
      <p:sp>
        <p:nvSpPr>
          <p:cNvPr id="62" name="Rectángulo 61"/>
          <p:cNvSpPr/>
          <p:nvPr/>
        </p:nvSpPr>
        <p:spPr>
          <a:xfrm>
            <a:off x="6287943" y="1914992"/>
            <a:ext cx="1043188" cy="57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Show </a:t>
            </a:r>
          </a:p>
          <a:p>
            <a:pPr algn="ctr"/>
            <a:r>
              <a:rPr lang="es-CL" sz="1600" dirty="0" err="1" smtClean="0"/>
              <a:t>Plot</a:t>
            </a:r>
            <a:endParaRPr lang="es-419" sz="1600" dirty="0"/>
          </a:p>
        </p:txBody>
      </p:sp>
      <p:sp>
        <p:nvSpPr>
          <p:cNvPr id="63" name="Rectángulo 62"/>
          <p:cNvSpPr/>
          <p:nvPr/>
        </p:nvSpPr>
        <p:spPr>
          <a:xfrm>
            <a:off x="9948166" y="3096856"/>
            <a:ext cx="113334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edición</a:t>
            </a:r>
          </a:p>
          <a:p>
            <a:pPr algn="ctr"/>
            <a:r>
              <a:rPr lang="es-CL" sz="1600" dirty="0" err="1" smtClean="0"/>
              <a:t>list</a:t>
            </a:r>
            <a:r>
              <a:rPr lang="es-CL" sz="1600" dirty="0" smtClean="0"/>
              <a:t>()</a:t>
            </a:r>
            <a:endParaRPr lang="es-419" sz="1600" dirty="0"/>
          </a:p>
        </p:txBody>
      </p:sp>
      <p:cxnSp>
        <p:nvCxnSpPr>
          <p:cNvPr id="36" name="Conector recto de flecha 35"/>
          <p:cNvCxnSpPr>
            <a:stCxn id="63" idx="2"/>
            <a:endCxn id="67" idx="0"/>
          </p:cNvCxnSpPr>
          <p:nvPr/>
        </p:nvCxnSpPr>
        <p:spPr>
          <a:xfrm>
            <a:off x="10514836" y="3672856"/>
            <a:ext cx="0" cy="264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endCxn id="74" idx="0"/>
          </p:cNvCxnSpPr>
          <p:nvPr/>
        </p:nvCxnSpPr>
        <p:spPr>
          <a:xfrm>
            <a:off x="10514836" y="4512942"/>
            <a:ext cx="0" cy="4646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>
            <a:stCxn id="74" idx="2"/>
            <a:endCxn id="85" idx="0"/>
          </p:cNvCxnSpPr>
          <p:nvPr/>
        </p:nvCxnSpPr>
        <p:spPr>
          <a:xfrm>
            <a:off x="10514836" y="5553610"/>
            <a:ext cx="0" cy="264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33" idx="5"/>
            <a:endCxn id="63" idx="0"/>
          </p:cNvCxnSpPr>
          <p:nvPr/>
        </p:nvCxnSpPr>
        <p:spPr>
          <a:xfrm>
            <a:off x="10154745" y="2217268"/>
            <a:ext cx="360091" cy="87958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stCxn id="47" idx="3"/>
            <a:endCxn id="52" idx="1"/>
          </p:cNvCxnSpPr>
          <p:nvPr/>
        </p:nvCxnSpPr>
        <p:spPr>
          <a:xfrm>
            <a:off x="2516630" y="2209240"/>
            <a:ext cx="4486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>
            <a:stCxn id="52" idx="3"/>
            <a:endCxn id="42" idx="1"/>
          </p:cNvCxnSpPr>
          <p:nvPr/>
        </p:nvCxnSpPr>
        <p:spPr>
          <a:xfrm>
            <a:off x="3969872" y="2209240"/>
            <a:ext cx="4486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/>
          <p:cNvCxnSpPr>
            <a:stCxn id="51" idx="3"/>
            <a:endCxn id="50" idx="1"/>
          </p:cNvCxnSpPr>
          <p:nvPr/>
        </p:nvCxnSpPr>
        <p:spPr>
          <a:xfrm>
            <a:off x="2516629" y="3536222"/>
            <a:ext cx="448691" cy="42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>
            <a:stCxn id="50" idx="3"/>
            <a:endCxn id="48" idx="1"/>
          </p:cNvCxnSpPr>
          <p:nvPr/>
        </p:nvCxnSpPr>
        <p:spPr>
          <a:xfrm>
            <a:off x="3969872" y="3540427"/>
            <a:ext cx="44142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stCxn id="42" idx="3"/>
            <a:endCxn id="62" idx="1"/>
          </p:cNvCxnSpPr>
          <p:nvPr/>
        </p:nvCxnSpPr>
        <p:spPr>
          <a:xfrm flipV="1">
            <a:off x="5853782" y="2202992"/>
            <a:ext cx="434161" cy="62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48" idx="3"/>
            <a:endCxn id="75" idx="1"/>
          </p:cNvCxnSpPr>
          <p:nvPr/>
        </p:nvCxnSpPr>
        <p:spPr>
          <a:xfrm>
            <a:off x="5846517" y="3540427"/>
            <a:ext cx="441426" cy="46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de flecha 78"/>
          <p:cNvCxnSpPr>
            <a:stCxn id="62" idx="3"/>
            <a:endCxn id="33" idx="2"/>
          </p:cNvCxnSpPr>
          <p:nvPr/>
        </p:nvCxnSpPr>
        <p:spPr>
          <a:xfrm>
            <a:off x="7331131" y="2202992"/>
            <a:ext cx="1080639" cy="142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angular 91"/>
          <p:cNvCxnSpPr>
            <a:stCxn id="74" idx="1"/>
            <a:endCxn id="51" idx="2"/>
          </p:cNvCxnSpPr>
          <p:nvPr/>
        </p:nvCxnSpPr>
        <p:spPr>
          <a:xfrm rot="10800000">
            <a:off x="1707072" y="3824222"/>
            <a:ext cx="8241094" cy="144138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7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de flecha 14"/>
          <p:cNvCxnSpPr>
            <a:stCxn id="13" idx="0"/>
            <a:endCxn id="7" idx="2"/>
          </p:cNvCxnSpPr>
          <p:nvPr/>
        </p:nvCxnSpPr>
        <p:spPr>
          <a:xfrm flipV="1">
            <a:off x="9304984" y="2382592"/>
            <a:ext cx="1" cy="19093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Rectángulo 3"/>
          <p:cNvSpPr/>
          <p:nvPr/>
        </p:nvSpPr>
        <p:spPr>
          <a:xfrm>
            <a:off x="1081824" y="1416676"/>
            <a:ext cx="2820473" cy="96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accent4"/>
                </a:solidFill>
              </a:rPr>
              <a:t>Mostrar fecha del gráfico</a:t>
            </a:r>
          </a:p>
          <a:p>
            <a:pPr algn="ctr"/>
            <a:r>
              <a:rPr lang="es-419" dirty="0" err="1" smtClean="0"/>
              <a:t>verbatimTextOutput</a:t>
            </a:r>
            <a:endParaRPr lang="es-419" dirty="0" smtClean="0"/>
          </a:p>
          <a:p>
            <a:pPr algn="ctr"/>
            <a:r>
              <a:rPr lang="es-419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output$selectedPer1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80304" y="180304"/>
            <a:ext cx="115523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err="1" smtClean="0"/>
              <a:t>Seccion</a:t>
            </a:r>
            <a:r>
              <a:rPr lang="es-CL" sz="2400" b="1" dirty="0" smtClean="0"/>
              <a:t> 3</a:t>
            </a:r>
            <a:r>
              <a:rPr lang="es-CL" sz="2400" dirty="0" smtClean="0"/>
              <a:t>: </a:t>
            </a:r>
            <a:r>
              <a:rPr lang="es-CL" sz="2400" b="1" dirty="0" smtClean="0"/>
              <a:t>Pestaña "Edición de períodos"</a:t>
            </a:r>
            <a:endParaRPr lang="es-CL" sz="2400" b="1" dirty="0" smtClean="0"/>
          </a:p>
          <a:p>
            <a:r>
              <a:rPr lang="es-CL" sz="1400" dirty="0" smtClean="0"/>
              <a:t>Este es el UI y sus componentes</a:t>
            </a:r>
            <a:endParaRPr lang="es-CL" sz="1400" dirty="0" smtClean="0"/>
          </a:p>
        </p:txBody>
      </p:sp>
      <p:sp>
        <p:nvSpPr>
          <p:cNvPr id="6" name="Rectángulo 5"/>
          <p:cNvSpPr/>
          <p:nvPr/>
        </p:nvSpPr>
        <p:spPr>
          <a:xfrm>
            <a:off x="4327300" y="1416676"/>
            <a:ext cx="2820473" cy="96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accent4"/>
                </a:solidFill>
              </a:rPr>
              <a:t>Casilla </a:t>
            </a:r>
            <a:r>
              <a:rPr lang="es-CL" dirty="0" err="1" smtClean="0">
                <a:solidFill>
                  <a:schemeClr val="accent4"/>
                </a:solidFill>
              </a:rPr>
              <a:t>dia</a:t>
            </a:r>
            <a:r>
              <a:rPr lang="es-CL" dirty="0" smtClean="0">
                <a:solidFill>
                  <a:schemeClr val="accent4"/>
                </a:solidFill>
              </a:rPr>
              <a:t> | noche</a:t>
            </a:r>
          </a:p>
          <a:p>
            <a:pPr algn="ctr"/>
            <a:r>
              <a:rPr lang="es-419" dirty="0" err="1"/>
              <a:t>checkboxGroupInput</a:t>
            </a:r>
            <a:endParaRPr lang="es-419" dirty="0" smtClean="0"/>
          </a:p>
          <a:p>
            <a:pPr algn="ctr"/>
            <a:r>
              <a:rPr lang="es-419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input$dianoc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7894748" y="1416676"/>
            <a:ext cx="2820473" cy="96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>
                <a:solidFill>
                  <a:schemeClr val="accent4"/>
                </a:solidFill>
              </a:rPr>
              <a:t>Boton</a:t>
            </a:r>
            <a:r>
              <a:rPr lang="es-CL" dirty="0" smtClean="0">
                <a:solidFill>
                  <a:schemeClr val="accent4"/>
                </a:solidFill>
              </a:rPr>
              <a:t> para agregar</a:t>
            </a:r>
          </a:p>
          <a:p>
            <a:pPr algn="ctr"/>
            <a:r>
              <a:rPr lang="es-419" dirty="0" err="1"/>
              <a:t>actionButton</a:t>
            </a:r>
            <a:endParaRPr lang="es-419" dirty="0" smtClean="0"/>
          </a:p>
          <a:p>
            <a:pPr algn="ctr"/>
            <a:r>
              <a:rPr lang="es-419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input$cambia_periodo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081823" y="2766811"/>
            <a:ext cx="2820473" cy="96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accent4"/>
                </a:solidFill>
              </a:rPr>
              <a:t>Periodo a filtrar</a:t>
            </a:r>
          </a:p>
          <a:p>
            <a:pPr algn="ctr"/>
            <a:r>
              <a:rPr lang="es-419" dirty="0" err="1" smtClean="0"/>
              <a:t>verbatimTextOutput</a:t>
            </a:r>
            <a:endParaRPr lang="es-419" dirty="0" smtClean="0"/>
          </a:p>
          <a:p>
            <a:pPr algn="ctr"/>
            <a:r>
              <a:rPr lang="es-419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output$toFilter1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252431" y="2766811"/>
            <a:ext cx="5462790" cy="9659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reactive</a:t>
            </a:r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filterPeriod</a:t>
            </a:r>
            <a:r>
              <a:rPr lang="es-CL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action = 1,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filtro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Conector recto de flecha 10"/>
          <p:cNvCxnSpPr>
            <a:stCxn id="9" idx="1"/>
            <a:endCxn id="8" idx="3"/>
          </p:cNvCxnSpPr>
          <p:nvPr/>
        </p:nvCxnSpPr>
        <p:spPr>
          <a:xfrm flipH="1">
            <a:off x="3902296" y="3249769"/>
            <a:ext cx="13501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7894747" y="4291991"/>
            <a:ext cx="2820473" cy="965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accent1">
                    <a:lumMod val="50000"/>
                  </a:schemeClr>
                </a:solidFill>
              </a:rPr>
              <a:t>Modal</a:t>
            </a:r>
          </a:p>
          <a:p>
            <a:pPr algn="ctr"/>
            <a:r>
              <a:rPr lang="es-419" dirty="0" err="1" smtClean="0"/>
              <a:t>function</a:t>
            </a:r>
            <a:r>
              <a:rPr lang="es-419" dirty="0" smtClean="0"/>
              <a:t> </a:t>
            </a:r>
            <a:r>
              <a:rPr lang="es-419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warnModal</a:t>
            </a:r>
            <a:endParaRPr lang="es-419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input$ok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327299" y="4291991"/>
            <a:ext cx="2820473" cy="965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>
                <a:solidFill>
                  <a:schemeClr val="accent1">
                    <a:lumMod val="50000"/>
                  </a:schemeClr>
                </a:solidFill>
              </a:rPr>
              <a:t>observeEvent</a:t>
            </a:r>
            <a:endParaRPr lang="es-CL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s-419" dirty="0" err="1" smtClean="0"/>
              <a:t>function</a:t>
            </a:r>
            <a:r>
              <a:rPr lang="es-419" dirty="0" smtClean="0"/>
              <a:t> </a:t>
            </a:r>
            <a:r>
              <a:rPr lang="es-419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warnModal</a:t>
            </a:r>
            <a:endParaRPr lang="es-419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input$ok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Conector recto de flecha 17"/>
          <p:cNvCxnSpPr>
            <a:stCxn id="13" idx="1"/>
            <a:endCxn id="16" idx="3"/>
          </p:cNvCxnSpPr>
          <p:nvPr/>
        </p:nvCxnSpPr>
        <p:spPr>
          <a:xfrm flipH="1">
            <a:off x="7147772" y="4774949"/>
            <a:ext cx="746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57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63639" y="528034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err="1" smtClean="0">
                <a:solidFill>
                  <a:srgbClr val="C00000"/>
                </a:solidFill>
              </a:rPr>
              <a:t>Boton</a:t>
            </a:r>
            <a:r>
              <a:rPr lang="es-CL" b="1" dirty="0" smtClean="0">
                <a:solidFill>
                  <a:srgbClr val="C00000"/>
                </a:solidFill>
              </a:rPr>
              <a:t> guardar</a:t>
            </a:r>
          </a:p>
          <a:p>
            <a:pPr algn="ctr"/>
            <a:r>
              <a:rPr lang="es-CL" dirty="0" err="1" smtClean="0"/>
              <a:t>actionButton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input$saveDir</a:t>
            </a:r>
            <a:endParaRPr lang="es-CL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581142" y="528033"/>
            <a:ext cx="3972058" cy="9144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Mostrar ruta</a:t>
            </a:r>
          </a:p>
          <a:p>
            <a:pPr algn="ctr"/>
            <a:r>
              <a:rPr lang="es-CL" dirty="0" err="1" smtClean="0"/>
              <a:t>verbatimTextOutput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output$wdFolderTxt</a:t>
            </a:r>
            <a:endParaRPr lang="es-CL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6841903" y="528033"/>
            <a:ext cx="2230190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Buscar Directorio</a:t>
            </a:r>
          </a:p>
          <a:p>
            <a:pPr algn="ctr"/>
            <a:r>
              <a:rPr lang="es-CL" dirty="0" err="1" smtClean="0"/>
              <a:t>shinyDirButton</a:t>
            </a:r>
            <a:endParaRPr lang="es-CL" dirty="0" smtClean="0"/>
          </a:p>
          <a:p>
            <a:pPr algn="ctr"/>
            <a:r>
              <a:rPr lang="es-419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input$BrowsePath</a:t>
            </a:r>
            <a:endParaRPr lang="es-419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9360796" y="528033"/>
            <a:ext cx="2152917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Cargar directorio</a:t>
            </a:r>
          </a:p>
          <a:p>
            <a:pPr algn="ctr"/>
            <a:r>
              <a:rPr lang="es-CL" dirty="0" err="1" smtClean="0"/>
              <a:t>actionButton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input$btn_cargar</a:t>
            </a:r>
            <a:endParaRPr lang="es-CL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956998" y="1635617"/>
            <a:ext cx="3556715" cy="4739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Parametros</a:t>
            </a:r>
            <a:r>
              <a:rPr lang="es-CL" dirty="0" smtClean="0"/>
              <a:t> para la detección</a:t>
            </a:r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htmlOutput</a:t>
            </a:r>
            <a:endParaRPr lang="es-CL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output$showSet</a:t>
            </a:r>
            <a:r>
              <a:rPr lang="es-CL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renderUI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63639" y="1635617"/>
            <a:ext cx="3953815" cy="4739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Tabla directorio con AWD</a:t>
            </a:r>
          </a:p>
          <a:p>
            <a:pPr algn="ctr"/>
            <a:r>
              <a:rPr lang="es-CL" dirty="0" err="1" smtClean="0"/>
              <a:t>tableOutput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output$dfdir</a:t>
            </a:r>
            <a:r>
              <a:rPr lang="es-CL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input$filterDir</a:t>
            </a:r>
            <a:endParaRPr lang="es-CL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419" dirty="0" err="1">
                <a:solidFill>
                  <a:schemeClr val="bg1"/>
                </a:solidFill>
                <a:cs typeface="Courier New" panose="02070309020205020404" pitchFamily="49" charset="0"/>
              </a:rPr>
              <a:t>subjectDF</a:t>
            </a:r>
            <a:r>
              <a:rPr lang="es-419" dirty="0">
                <a:solidFill>
                  <a:schemeClr val="bg1"/>
                </a:solidFill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5112914" y="1635617"/>
            <a:ext cx="2176528" cy="211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Selección categoría de filtrado</a:t>
            </a:r>
          </a:p>
          <a:p>
            <a:pPr algn="ctr"/>
            <a:r>
              <a:rPr lang="es-CL" dirty="0" err="1" smtClean="0"/>
              <a:t>radioButtons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input$filterdir</a:t>
            </a:r>
            <a:endParaRPr lang="es-CL" sz="1600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cs typeface="Courier New" panose="02070309020205020404" pitchFamily="49" charset="0"/>
              </a:rPr>
              <a:t>renderUI</a:t>
            </a:r>
            <a:endParaRPr lang="es-CL" sz="1600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ctr"/>
            <a:r>
              <a:rPr lang="es-419" dirty="0" err="1">
                <a:solidFill>
                  <a:schemeClr val="bg1"/>
                </a:solidFill>
                <a:cs typeface="Courier New" panose="02070309020205020404" pitchFamily="49" charset="0"/>
              </a:rPr>
              <a:t>subjectDF</a:t>
            </a:r>
            <a:r>
              <a:rPr lang="es-419" dirty="0" smtClean="0">
                <a:solidFill>
                  <a:schemeClr val="bg1"/>
                </a:solidFill>
                <a:cs typeface="Courier New" panose="02070309020205020404" pitchFamily="49" charset="0"/>
              </a:rPr>
              <a:t>()</a:t>
            </a:r>
            <a:endParaRPr lang="es-419" dirty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5112914" y="4262907"/>
            <a:ext cx="2176528" cy="211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Tabla de recuentos por status </a:t>
            </a:r>
            <a:r>
              <a:rPr lang="es-CL" b="1" dirty="0" err="1" smtClean="0">
                <a:solidFill>
                  <a:srgbClr val="C00000"/>
                </a:solidFill>
              </a:rPr>
              <a:t>edicion</a:t>
            </a:r>
            <a:endParaRPr lang="es-CL" b="1" dirty="0" smtClean="0">
              <a:solidFill>
                <a:srgbClr val="C00000"/>
              </a:solidFill>
            </a:endParaRPr>
          </a:p>
          <a:p>
            <a:pPr algn="ctr"/>
            <a:r>
              <a:rPr lang="es-CL" dirty="0" err="1" smtClean="0"/>
              <a:t>tableOutput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output$tableDir</a:t>
            </a:r>
            <a:endParaRPr lang="es-CL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419" sz="1600" dirty="0" err="1">
                <a:solidFill>
                  <a:schemeClr val="bg1"/>
                </a:solidFill>
                <a:cs typeface="Courier New" panose="02070309020205020404" pitchFamily="49" charset="0"/>
              </a:rPr>
              <a:t>subjectDF</a:t>
            </a:r>
            <a:r>
              <a:rPr lang="es-419" sz="1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()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68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0304" y="180304"/>
            <a:ext cx="101705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 err="1" smtClean="0"/>
              <a:t>Seccion</a:t>
            </a:r>
            <a:r>
              <a:rPr lang="es-CL" sz="2400" b="1" dirty="0" smtClean="0"/>
              <a:t> 1</a:t>
            </a:r>
            <a:r>
              <a:rPr lang="es-CL" sz="2400" dirty="0" smtClean="0"/>
              <a:t>: </a:t>
            </a:r>
            <a:r>
              <a:rPr lang="es-CL" sz="2400" b="1" dirty="0" smtClean="0"/>
              <a:t>Mostrar archivos</a:t>
            </a:r>
          </a:p>
          <a:p>
            <a:r>
              <a:rPr lang="es-CL" sz="1600" dirty="0" smtClean="0"/>
              <a:t>Desde que se inicia el programa esta es más menos el </a:t>
            </a:r>
            <a:r>
              <a:rPr lang="es-CL" sz="1600" dirty="0" err="1" smtClean="0"/>
              <a:t>interLink</a:t>
            </a:r>
            <a:r>
              <a:rPr lang="es-CL" sz="1600" dirty="0" smtClean="0"/>
              <a:t>.</a:t>
            </a:r>
          </a:p>
          <a:p>
            <a:r>
              <a:rPr lang="es-CL" sz="1600" dirty="0" smtClean="0"/>
              <a:t>La idea es detectar que está en edición, sin procesar, terminado y poder seleccionar a ese sujeto en la siguiente pestaña </a:t>
            </a:r>
          </a:p>
        </p:txBody>
      </p:sp>
      <p:sp>
        <p:nvSpPr>
          <p:cNvPr id="5" name="Rectángulo 4"/>
          <p:cNvSpPr/>
          <p:nvPr/>
        </p:nvSpPr>
        <p:spPr>
          <a:xfrm>
            <a:off x="511374" y="2836629"/>
            <a:ext cx="1171978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Guardar</a:t>
            </a:r>
            <a:endParaRPr lang="es-419" dirty="0"/>
          </a:p>
        </p:txBody>
      </p:sp>
      <p:sp>
        <p:nvSpPr>
          <p:cNvPr id="6" name="Rectángulo 5"/>
          <p:cNvSpPr/>
          <p:nvPr/>
        </p:nvSpPr>
        <p:spPr>
          <a:xfrm>
            <a:off x="2269341" y="2836629"/>
            <a:ext cx="1171978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Mostrar </a:t>
            </a:r>
          </a:p>
          <a:p>
            <a:pPr algn="ctr"/>
            <a:r>
              <a:rPr lang="es-CL" dirty="0" smtClean="0"/>
              <a:t>Ruta</a:t>
            </a:r>
            <a:endParaRPr lang="es-419" dirty="0"/>
          </a:p>
        </p:txBody>
      </p:sp>
      <p:sp>
        <p:nvSpPr>
          <p:cNvPr id="7" name="Rectángulo 6"/>
          <p:cNvSpPr/>
          <p:nvPr/>
        </p:nvSpPr>
        <p:spPr>
          <a:xfrm>
            <a:off x="4026794" y="2836629"/>
            <a:ext cx="1171978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Buscar…</a:t>
            </a:r>
            <a:endParaRPr lang="es-419" dirty="0"/>
          </a:p>
        </p:txBody>
      </p:sp>
      <p:sp>
        <p:nvSpPr>
          <p:cNvPr id="8" name="Documento 7"/>
          <p:cNvSpPr/>
          <p:nvPr/>
        </p:nvSpPr>
        <p:spPr>
          <a:xfrm>
            <a:off x="2262991" y="4812573"/>
            <a:ext cx="1178328" cy="798490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>
                <a:solidFill>
                  <a:schemeClr val="accent5">
                    <a:lumMod val="75000"/>
                  </a:schemeClr>
                </a:solidFill>
              </a:rPr>
              <a:t>Savedir</a:t>
            </a:r>
            <a:endParaRPr lang="es-419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4760890" y="1748897"/>
            <a:ext cx="1171978" cy="6439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fn.setwd</a:t>
            </a:r>
            <a:r>
              <a:rPr lang="es-CL" sz="1600" dirty="0" smtClean="0"/>
              <a:t>()</a:t>
            </a:r>
            <a:endParaRPr lang="es-419" sz="1600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2269341" y="3824601"/>
            <a:ext cx="1171978" cy="6439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 err="1" smtClean="0"/>
              <a:t>load.savedir</a:t>
            </a:r>
            <a:endParaRPr lang="es-419" sz="1400" dirty="0"/>
          </a:p>
        </p:txBody>
      </p:sp>
      <p:cxnSp>
        <p:nvCxnSpPr>
          <p:cNvPr id="14" name="Conector recto de flecha 13"/>
          <p:cNvCxnSpPr>
            <a:stCxn id="12" idx="0"/>
            <a:endCxn id="6" idx="2"/>
          </p:cNvCxnSpPr>
          <p:nvPr/>
        </p:nvCxnSpPr>
        <p:spPr>
          <a:xfrm flipV="1">
            <a:off x="2855330" y="3480573"/>
            <a:ext cx="0" cy="344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8" idx="0"/>
            <a:endCxn id="12" idx="2"/>
          </p:cNvCxnSpPr>
          <p:nvPr/>
        </p:nvCxnSpPr>
        <p:spPr>
          <a:xfrm flipV="1">
            <a:off x="2852155" y="4468545"/>
            <a:ext cx="3175" cy="344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7" idx="1"/>
            <a:endCxn id="6" idx="3"/>
          </p:cNvCxnSpPr>
          <p:nvPr/>
        </p:nvCxnSpPr>
        <p:spPr>
          <a:xfrm flipH="1">
            <a:off x="3441319" y="3158601"/>
            <a:ext cx="5854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3003437" y="1748897"/>
            <a:ext cx="1173007" cy="6439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err="1" smtClean="0"/>
              <a:t>awdfolder</a:t>
            </a:r>
            <a:r>
              <a:rPr lang="es-CL" sz="1400" dirty="0" smtClean="0"/>
              <a:t>()</a:t>
            </a:r>
            <a:endParaRPr lang="es-419" sz="1400" dirty="0"/>
          </a:p>
        </p:txBody>
      </p:sp>
      <p:cxnSp>
        <p:nvCxnSpPr>
          <p:cNvPr id="27" name="Conector angular 26"/>
          <p:cNvCxnSpPr>
            <a:stCxn id="5" idx="2"/>
            <a:endCxn id="8" idx="1"/>
          </p:cNvCxnSpPr>
          <p:nvPr/>
        </p:nvCxnSpPr>
        <p:spPr>
          <a:xfrm rot="16200000" flipH="1">
            <a:off x="814555" y="3763381"/>
            <a:ext cx="1731245" cy="11656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19" idx="3"/>
            <a:endCxn id="11" idx="1"/>
          </p:cNvCxnSpPr>
          <p:nvPr/>
        </p:nvCxnSpPr>
        <p:spPr>
          <a:xfrm>
            <a:off x="4176444" y="2070869"/>
            <a:ext cx="5844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51"/>
          <p:cNvSpPr/>
          <p:nvPr/>
        </p:nvSpPr>
        <p:spPr>
          <a:xfrm>
            <a:off x="1539236" y="1748897"/>
            <a:ext cx="1171978" cy="6439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Ruta</a:t>
            </a:r>
          </a:p>
          <a:p>
            <a:pPr algn="ctr"/>
            <a:r>
              <a:rPr lang="es-CL" dirty="0" smtClean="0"/>
              <a:t>Directorio</a:t>
            </a:r>
            <a:endParaRPr lang="es-419" dirty="0"/>
          </a:p>
        </p:txBody>
      </p:sp>
      <p:cxnSp>
        <p:nvCxnSpPr>
          <p:cNvPr id="56" name="Conector angular 55"/>
          <p:cNvCxnSpPr>
            <a:stCxn id="6" idx="0"/>
            <a:endCxn id="52" idx="2"/>
          </p:cNvCxnSpPr>
          <p:nvPr/>
        </p:nvCxnSpPr>
        <p:spPr>
          <a:xfrm rot="16200000" flipV="1">
            <a:off x="2268384" y="2249682"/>
            <a:ext cx="443788" cy="73010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angular 57"/>
          <p:cNvCxnSpPr>
            <a:stCxn id="6" idx="0"/>
            <a:endCxn id="19" idx="2"/>
          </p:cNvCxnSpPr>
          <p:nvPr/>
        </p:nvCxnSpPr>
        <p:spPr>
          <a:xfrm rot="5400000" flipH="1" flipV="1">
            <a:off x="3000741" y="2247430"/>
            <a:ext cx="443788" cy="73461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r 59"/>
          <p:cNvCxnSpPr>
            <a:stCxn id="52" idx="1"/>
            <a:endCxn id="5" idx="0"/>
          </p:cNvCxnSpPr>
          <p:nvPr/>
        </p:nvCxnSpPr>
        <p:spPr>
          <a:xfrm rot="10800000" flipV="1">
            <a:off x="1097364" y="2070869"/>
            <a:ext cx="441873" cy="76576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 redondeado 60"/>
          <p:cNvSpPr/>
          <p:nvPr/>
        </p:nvSpPr>
        <p:spPr>
          <a:xfrm>
            <a:off x="6517314" y="1748896"/>
            <a:ext cx="1290547" cy="6439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reactivePoll</a:t>
            </a:r>
            <a:endParaRPr lang="es-CL" sz="1600" dirty="0" smtClean="0"/>
          </a:p>
          <a:p>
            <a:pPr algn="ctr"/>
            <a:r>
              <a:rPr lang="es-CL" sz="1600" dirty="0" err="1" smtClean="0"/>
              <a:t>renderTable</a:t>
            </a:r>
            <a:endParaRPr lang="es-419" sz="1600" dirty="0"/>
          </a:p>
        </p:txBody>
      </p:sp>
      <p:cxnSp>
        <p:nvCxnSpPr>
          <p:cNvPr id="63" name="Conector recto de flecha 62"/>
          <p:cNvCxnSpPr>
            <a:stCxn id="11" idx="3"/>
            <a:endCxn id="61" idx="1"/>
          </p:cNvCxnSpPr>
          <p:nvPr/>
        </p:nvCxnSpPr>
        <p:spPr>
          <a:xfrm flipV="1">
            <a:off x="5932868" y="2070868"/>
            <a:ext cx="58444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ángulo 63"/>
          <p:cNvSpPr/>
          <p:nvPr/>
        </p:nvSpPr>
        <p:spPr>
          <a:xfrm>
            <a:off x="6577112" y="3924362"/>
            <a:ext cx="1171978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rButtons</a:t>
            </a:r>
            <a:endParaRPr lang="es-CL" dirty="0" smtClean="0"/>
          </a:p>
          <a:p>
            <a:pPr algn="ctr"/>
            <a:r>
              <a:rPr lang="es-CL" dirty="0" smtClean="0"/>
              <a:t>filtrar</a:t>
            </a:r>
            <a:endParaRPr lang="es-419" dirty="0"/>
          </a:p>
        </p:txBody>
      </p:sp>
      <p:sp>
        <p:nvSpPr>
          <p:cNvPr id="67" name="Rectángulo 66"/>
          <p:cNvSpPr/>
          <p:nvPr/>
        </p:nvSpPr>
        <p:spPr>
          <a:xfrm>
            <a:off x="6577112" y="5012094"/>
            <a:ext cx="1171978" cy="6439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Archivos en</a:t>
            </a:r>
            <a:r>
              <a:rPr lang="es-419" sz="1600" dirty="0" smtClean="0"/>
              <a:t> </a:t>
            </a:r>
            <a:r>
              <a:rPr lang="es-419" sz="1600" dirty="0" err="1" smtClean="0"/>
              <a:t>awdfolder</a:t>
            </a:r>
            <a:endParaRPr lang="es-CL" sz="1600" dirty="0" smtClean="0"/>
          </a:p>
        </p:txBody>
      </p:sp>
      <p:cxnSp>
        <p:nvCxnSpPr>
          <p:cNvPr id="69" name="Conector recto de flecha 68"/>
          <p:cNvCxnSpPr>
            <a:stCxn id="64" idx="2"/>
            <a:endCxn id="67" idx="0"/>
          </p:cNvCxnSpPr>
          <p:nvPr/>
        </p:nvCxnSpPr>
        <p:spPr>
          <a:xfrm>
            <a:off x="7163101" y="4568306"/>
            <a:ext cx="0" cy="443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ángulo 74"/>
          <p:cNvSpPr/>
          <p:nvPr/>
        </p:nvSpPr>
        <p:spPr>
          <a:xfrm>
            <a:off x="8335594" y="2840789"/>
            <a:ext cx="1171978" cy="6439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Tabla</a:t>
            </a:r>
          </a:p>
          <a:p>
            <a:pPr algn="ctr"/>
            <a:r>
              <a:rPr lang="es-CL" sz="1600" dirty="0" smtClean="0"/>
              <a:t>recuentos</a:t>
            </a:r>
          </a:p>
        </p:txBody>
      </p:sp>
      <p:sp>
        <p:nvSpPr>
          <p:cNvPr id="78" name="Rectángulo 77"/>
          <p:cNvSpPr/>
          <p:nvPr/>
        </p:nvSpPr>
        <p:spPr>
          <a:xfrm>
            <a:off x="6576083" y="2836629"/>
            <a:ext cx="1173007" cy="6439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err="1" smtClean="0"/>
              <a:t>subjectDF</a:t>
            </a:r>
            <a:r>
              <a:rPr lang="es-CL" sz="1400" dirty="0" smtClean="0"/>
              <a:t>()</a:t>
            </a:r>
            <a:endParaRPr lang="es-419" sz="1400" dirty="0"/>
          </a:p>
        </p:txBody>
      </p:sp>
      <p:cxnSp>
        <p:nvCxnSpPr>
          <p:cNvPr id="82" name="Conector recto de flecha 81"/>
          <p:cNvCxnSpPr>
            <a:stCxn id="78" idx="3"/>
            <a:endCxn id="75" idx="1"/>
          </p:cNvCxnSpPr>
          <p:nvPr/>
        </p:nvCxnSpPr>
        <p:spPr>
          <a:xfrm>
            <a:off x="7749090" y="3158601"/>
            <a:ext cx="586504" cy="41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>
            <a:stCxn id="78" idx="2"/>
            <a:endCxn id="64" idx="0"/>
          </p:cNvCxnSpPr>
          <p:nvPr/>
        </p:nvCxnSpPr>
        <p:spPr>
          <a:xfrm>
            <a:off x="7162587" y="3480573"/>
            <a:ext cx="514" cy="4437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ángulo 85"/>
          <p:cNvSpPr/>
          <p:nvPr/>
        </p:nvSpPr>
        <p:spPr>
          <a:xfrm>
            <a:off x="10148731" y="1748896"/>
            <a:ext cx="1173007" cy="6439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err="1" smtClean="0"/>
              <a:t>Settings</a:t>
            </a:r>
            <a:endParaRPr lang="es-CL" sz="1400" dirty="0" smtClean="0"/>
          </a:p>
          <a:p>
            <a:pPr algn="ctr"/>
            <a:r>
              <a:rPr lang="es-CL" sz="1400" dirty="0" smtClean="0"/>
              <a:t>set$...</a:t>
            </a:r>
            <a:endParaRPr lang="es-419" sz="1400" dirty="0"/>
          </a:p>
        </p:txBody>
      </p:sp>
      <p:sp>
        <p:nvSpPr>
          <p:cNvPr id="87" name="Rectángulo 86"/>
          <p:cNvSpPr/>
          <p:nvPr/>
        </p:nvSpPr>
        <p:spPr>
          <a:xfrm>
            <a:off x="10149760" y="5012094"/>
            <a:ext cx="1171978" cy="6439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Settings</a:t>
            </a:r>
            <a:endParaRPr lang="es-CL" sz="1600" dirty="0" smtClean="0"/>
          </a:p>
        </p:txBody>
      </p:sp>
      <p:cxnSp>
        <p:nvCxnSpPr>
          <p:cNvPr id="89" name="Conector recto de flecha 88"/>
          <p:cNvCxnSpPr>
            <a:stCxn id="86" idx="2"/>
            <a:endCxn id="87" idx="0"/>
          </p:cNvCxnSpPr>
          <p:nvPr/>
        </p:nvCxnSpPr>
        <p:spPr>
          <a:xfrm>
            <a:off x="10735235" y="2392840"/>
            <a:ext cx="514" cy="2619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/>
          <p:cNvCxnSpPr/>
          <p:nvPr/>
        </p:nvCxnSpPr>
        <p:spPr>
          <a:xfrm>
            <a:off x="9732647" y="1748896"/>
            <a:ext cx="0" cy="3907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ángulo 91"/>
          <p:cNvSpPr/>
          <p:nvPr/>
        </p:nvSpPr>
        <p:spPr>
          <a:xfrm>
            <a:off x="6831517" y="180304"/>
            <a:ext cx="917573" cy="2667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Output</a:t>
            </a:r>
          </a:p>
        </p:txBody>
      </p:sp>
      <p:sp>
        <p:nvSpPr>
          <p:cNvPr id="93" name="Rectángulo 92"/>
          <p:cNvSpPr/>
          <p:nvPr/>
        </p:nvSpPr>
        <p:spPr>
          <a:xfrm>
            <a:off x="7876292" y="206230"/>
            <a:ext cx="917573" cy="2408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smtClean="0"/>
              <a:t>Objetos</a:t>
            </a:r>
            <a:endParaRPr lang="es-419" sz="1400" dirty="0"/>
          </a:p>
        </p:txBody>
      </p:sp>
      <p:sp>
        <p:nvSpPr>
          <p:cNvPr id="94" name="Rectángulo 93"/>
          <p:cNvSpPr/>
          <p:nvPr/>
        </p:nvSpPr>
        <p:spPr>
          <a:xfrm>
            <a:off x="8921067" y="200607"/>
            <a:ext cx="912116" cy="246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Interfaz</a:t>
            </a:r>
            <a:endParaRPr lang="es-419" sz="1600" dirty="0"/>
          </a:p>
        </p:txBody>
      </p:sp>
      <p:sp>
        <p:nvSpPr>
          <p:cNvPr id="95" name="Rectángulo 94"/>
          <p:cNvSpPr/>
          <p:nvPr/>
        </p:nvSpPr>
        <p:spPr>
          <a:xfrm>
            <a:off x="9960385" y="208024"/>
            <a:ext cx="912116" cy="2464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Proceso</a:t>
            </a:r>
            <a:endParaRPr lang="es-419" sz="1600" dirty="0"/>
          </a:p>
        </p:txBody>
      </p:sp>
      <p:sp>
        <p:nvSpPr>
          <p:cNvPr id="96" name="Rectángulo 95"/>
          <p:cNvSpPr/>
          <p:nvPr/>
        </p:nvSpPr>
        <p:spPr>
          <a:xfrm>
            <a:off x="10999703" y="208024"/>
            <a:ext cx="912116" cy="2464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>
                <a:solidFill>
                  <a:schemeClr val="accent1">
                    <a:lumMod val="50000"/>
                  </a:schemeClr>
                </a:solidFill>
              </a:rPr>
              <a:t>Archivo</a:t>
            </a:r>
          </a:p>
        </p:txBody>
      </p:sp>
      <p:cxnSp>
        <p:nvCxnSpPr>
          <p:cNvPr id="99" name="Conector recto de flecha 98"/>
          <p:cNvCxnSpPr>
            <a:stCxn id="61" idx="2"/>
            <a:endCxn id="78" idx="0"/>
          </p:cNvCxnSpPr>
          <p:nvPr/>
        </p:nvCxnSpPr>
        <p:spPr>
          <a:xfrm flipH="1">
            <a:off x="7162587" y="2392840"/>
            <a:ext cx="1" cy="44378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0" name="CuadroTexto 99"/>
          <p:cNvSpPr txBox="1"/>
          <p:nvPr/>
        </p:nvSpPr>
        <p:spPr>
          <a:xfrm>
            <a:off x="511374" y="6117465"/>
            <a:ext cx="7361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Faltaría: Un botón para procesar en lote y algo para seleccionar el </a:t>
            </a:r>
            <a:r>
              <a:rPr lang="es-CL" dirty="0" err="1" smtClean="0"/>
              <a:t>setting</a:t>
            </a:r>
            <a:r>
              <a:rPr lang="es-CL" dirty="0"/>
              <a:t> </a:t>
            </a:r>
            <a:r>
              <a:rPr lang="es-CL" dirty="0" smtClean="0"/>
              <a:t>file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23862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39586" y="2150768"/>
            <a:ext cx="83676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4800" dirty="0" smtClean="0"/>
              <a:t>Panel 2</a:t>
            </a:r>
          </a:p>
          <a:p>
            <a:pPr algn="ctr"/>
            <a:r>
              <a:rPr lang="es-CL" sz="4800" dirty="0" smtClean="0"/>
              <a:t>Seleccionar y visualizar un sujeto</a:t>
            </a:r>
          </a:p>
          <a:p>
            <a:pPr algn="ctr"/>
            <a:r>
              <a:rPr lang="es-CL" sz="4800" dirty="0" err="1" smtClean="0"/>
              <a:t>Actograma</a:t>
            </a:r>
            <a:endParaRPr lang="es-419" sz="4800" dirty="0"/>
          </a:p>
        </p:txBody>
      </p:sp>
    </p:spTree>
    <p:extLst>
      <p:ext uri="{BB962C8B-B14F-4D97-AF65-F5344CB8AC3E}">
        <p14:creationId xmlns:p14="http://schemas.microsoft.com/office/powerpoint/2010/main" val="426635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39401" y="734096"/>
            <a:ext cx="2653048" cy="940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err="1" smtClean="0">
                <a:solidFill>
                  <a:srgbClr val="C00000"/>
                </a:solidFill>
              </a:rPr>
              <a:t>Cajon</a:t>
            </a:r>
            <a:r>
              <a:rPr lang="es-CL" b="1" dirty="0" smtClean="0">
                <a:solidFill>
                  <a:srgbClr val="C00000"/>
                </a:solidFill>
              </a:rPr>
              <a:t> pegar sujeto</a:t>
            </a:r>
          </a:p>
          <a:p>
            <a:pPr algn="ctr"/>
            <a:r>
              <a:rPr lang="es-CL" dirty="0" err="1" smtClean="0"/>
              <a:t>textInput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input$awd_paste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339401" y="364764"/>
            <a:ext cx="262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Pegar o seleccionar sujeto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324518" y="1839532"/>
            <a:ext cx="2653048" cy="1045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Selector de sujeto</a:t>
            </a:r>
          </a:p>
          <a:p>
            <a:pPr algn="ctr"/>
            <a:r>
              <a:rPr lang="es-CL" dirty="0" err="1" smtClean="0"/>
              <a:t>uiOutput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output$subjInput</a:t>
            </a:r>
            <a:endParaRPr lang="es-CL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input$awd_select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363790" y="734096"/>
            <a:ext cx="2653048" cy="940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Mostrar sujeto</a:t>
            </a:r>
          </a:p>
          <a:p>
            <a:pPr algn="ctr"/>
            <a:r>
              <a:rPr lang="es-CL" dirty="0" err="1" smtClean="0"/>
              <a:t>textOutput</a:t>
            </a:r>
            <a:endParaRPr lang="es-CL" dirty="0" smtClean="0"/>
          </a:p>
          <a:p>
            <a:pPr algn="ctr"/>
            <a:r>
              <a:rPr lang="es-CL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output$selectedSubj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363790" y="364764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 smtClean="0"/>
              <a:t>Seleccion</a:t>
            </a:r>
            <a:endParaRPr lang="es-CL" dirty="0" smtClean="0"/>
          </a:p>
        </p:txBody>
      </p:sp>
      <p:sp>
        <p:nvSpPr>
          <p:cNvPr id="10" name="Rectángulo 9"/>
          <p:cNvSpPr/>
          <p:nvPr/>
        </p:nvSpPr>
        <p:spPr>
          <a:xfrm>
            <a:off x="4348907" y="1839533"/>
            <a:ext cx="2653048" cy="1045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Mostrar Status</a:t>
            </a:r>
          </a:p>
          <a:p>
            <a:pPr algn="ctr"/>
            <a:r>
              <a:rPr lang="es-CL" dirty="0" err="1" smtClean="0"/>
              <a:t>textOutput</a:t>
            </a:r>
            <a:endParaRPr lang="es-CL" dirty="0" smtClean="0"/>
          </a:p>
          <a:p>
            <a:pPr algn="ctr"/>
            <a:r>
              <a:rPr lang="es-CL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output$statsSubj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388179" y="734096"/>
            <a:ext cx="2653048" cy="940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Acciones a tomar</a:t>
            </a:r>
          </a:p>
          <a:p>
            <a:pPr algn="ctr"/>
            <a:r>
              <a:rPr lang="es-CL" dirty="0" err="1" smtClean="0"/>
              <a:t>radioButtons</a:t>
            </a:r>
            <a:endParaRPr lang="es-CL" dirty="0" smtClean="0"/>
          </a:p>
          <a:p>
            <a:pPr algn="ctr"/>
            <a:r>
              <a:rPr lang="es-419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accion_choice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7388179" y="1839533"/>
            <a:ext cx="2653048" cy="1045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err="1" smtClean="0">
                <a:solidFill>
                  <a:srgbClr val="C00000"/>
                </a:solidFill>
              </a:rPr>
              <a:t>Boton</a:t>
            </a:r>
            <a:endParaRPr lang="es-CL" b="1" dirty="0" smtClean="0">
              <a:solidFill>
                <a:srgbClr val="C00000"/>
              </a:solidFill>
            </a:endParaRPr>
          </a:p>
          <a:p>
            <a:pPr algn="ctr"/>
            <a:r>
              <a:rPr lang="es-CL" dirty="0" err="1" smtClean="0"/>
              <a:t>actionButton</a:t>
            </a:r>
            <a:endParaRPr lang="es-CL" dirty="0" smtClean="0"/>
          </a:p>
          <a:p>
            <a:pPr algn="ctr"/>
            <a:r>
              <a:rPr lang="es-419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accion_choice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7388179" y="36476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Acción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339401" y="3086634"/>
            <a:ext cx="8701826" cy="3301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err="1" smtClean="0">
                <a:solidFill>
                  <a:srgbClr val="C00000"/>
                </a:solidFill>
              </a:rPr>
              <a:t>Actograma</a:t>
            </a:r>
            <a:endParaRPr lang="es-CL" b="1" dirty="0" smtClean="0">
              <a:solidFill>
                <a:srgbClr val="C00000"/>
              </a:solidFill>
            </a:endParaRPr>
          </a:p>
          <a:p>
            <a:pPr algn="ctr"/>
            <a:r>
              <a:rPr lang="es-CL" dirty="0" err="1" smtClean="0"/>
              <a:t>renderPlot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output$actograma</a:t>
            </a:r>
            <a:endParaRPr lang="es-CL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18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0304" y="180304"/>
            <a:ext cx="64631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 err="1" smtClean="0"/>
              <a:t>Seccion</a:t>
            </a:r>
            <a:r>
              <a:rPr lang="es-CL" sz="2400" b="1" dirty="0" smtClean="0"/>
              <a:t> 2</a:t>
            </a:r>
            <a:r>
              <a:rPr lang="es-CL" sz="2400" dirty="0" smtClean="0"/>
              <a:t>: </a:t>
            </a:r>
            <a:r>
              <a:rPr lang="es-CL" sz="2400" b="1" dirty="0" smtClean="0"/>
              <a:t>Mostrar </a:t>
            </a:r>
            <a:r>
              <a:rPr lang="es-CL" sz="2400" b="1" dirty="0" err="1" smtClean="0"/>
              <a:t>Actograma</a:t>
            </a:r>
            <a:endParaRPr lang="es-CL" sz="2400" b="1" dirty="0" smtClean="0"/>
          </a:p>
          <a:p>
            <a:r>
              <a:rPr lang="es-CL" sz="1600" dirty="0" smtClean="0"/>
              <a:t>La idea en esta sección es </a:t>
            </a:r>
            <a:r>
              <a:rPr lang="es-CL" sz="1600" b="1" dirty="0" smtClean="0"/>
              <a:t>seleccionar un sujeto </a:t>
            </a:r>
            <a:r>
              <a:rPr lang="es-CL" sz="1600" dirty="0" smtClean="0"/>
              <a:t>y tener un idea de qué se le</a:t>
            </a:r>
          </a:p>
          <a:p>
            <a:r>
              <a:rPr lang="es-CL" sz="1600" dirty="0" smtClean="0"/>
              <a:t>quiere hacer o si  ya esta listo, etc. Además de visualizar el </a:t>
            </a:r>
            <a:r>
              <a:rPr lang="es-CL" sz="1600" dirty="0" err="1" smtClean="0"/>
              <a:t>actograma</a:t>
            </a:r>
            <a:r>
              <a:rPr lang="es-CL" sz="1600" dirty="0" smtClean="0"/>
              <a:t>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785349" y="1892418"/>
            <a:ext cx="1171978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Pegar</a:t>
            </a:r>
          </a:p>
          <a:p>
            <a:pPr algn="ctr"/>
            <a:r>
              <a:rPr lang="es-CL" sz="1600" dirty="0" smtClean="0"/>
              <a:t>Sujeto</a:t>
            </a:r>
            <a:endParaRPr lang="es-419" sz="1600" dirty="0"/>
          </a:p>
        </p:txBody>
      </p:sp>
      <p:sp>
        <p:nvSpPr>
          <p:cNvPr id="7" name="Rectángulo 6"/>
          <p:cNvSpPr/>
          <p:nvPr/>
        </p:nvSpPr>
        <p:spPr>
          <a:xfrm>
            <a:off x="785349" y="2843604"/>
            <a:ext cx="1171978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Seleccionar</a:t>
            </a:r>
          </a:p>
          <a:p>
            <a:pPr algn="ctr"/>
            <a:r>
              <a:rPr lang="es-CL" sz="1600" dirty="0" smtClean="0"/>
              <a:t>Sujeto</a:t>
            </a:r>
            <a:endParaRPr lang="es-419" sz="1600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6374311" y="4631623"/>
            <a:ext cx="1171978" cy="6439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Analizar</a:t>
            </a:r>
            <a:endParaRPr lang="es-419" sz="1600" dirty="0"/>
          </a:p>
        </p:txBody>
      </p:sp>
      <p:sp>
        <p:nvSpPr>
          <p:cNvPr id="19" name="Rectángulo 18"/>
          <p:cNvSpPr/>
          <p:nvPr/>
        </p:nvSpPr>
        <p:spPr>
          <a:xfrm>
            <a:off x="2704300" y="2371857"/>
            <a:ext cx="1173007" cy="6439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err="1" smtClean="0"/>
              <a:t>awdfile</a:t>
            </a:r>
            <a:r>
              <a:rPr lang="es-CL" sz="1400" dirty="0" smtClean="0"/>
              <a:t>()</a:t>
            </a:r>
          </a:p>
        </p:txBody>
      </p:sp>
      <p:sp>
        <p:nvSpPr>
          <p:cNvPr id="92" name="Rectángulo 91"/>
          <p:cNvSpPr/>
          <p:nvPr/>
        </p:nvSpPr>
        <p:spPr>
          <a:xfrm>
            <a:off x="6831517" y="180304"/>
            <a:ext cx="917573" cy="2667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Output</a:t>
            </a:r>
          </a:p>
        </p:txBody>
      </p:sp>
      <p:sp>
        <p:nvSpPr>
          <p:cNvPr id="93" name="Rectángulo 92"/>
          <p:cNvSpPr/>
          <p:nvPr/>
        </p:nvSpPr>
        <p:spPr>
          <a:xfrm>
            <a:off x="7876292" y="206230"/>
            <a:ext cx="917573" cy="2408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smtClean="0"/>
              <a:t>Objetos</a:t>
            </a:r>
            <a:endParaRPr lang="es-419" sz="1400" dirty="0"/>
          </a:p>
        </p:txBody>
      </p:sp>
      <p:sp>
        <p:nvSpPr>
          <p:cNvPr id="94" name="Rectángulo 93"/>
          <p:cNvSpPr/>
          <p:nvPr/>
        </p:nvSpPr>
        <p:spPr>
          <a:xfrm>
            <a:off x="8921067" y="200607"/>
            <a:ext cx="912116" cy="246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Interfaz</a:t>
            </a:r>
            <a:endParaRPr lang="es-419" sz="1600" dirty="0"/>
          </a:p>
        </p:txBody>
      </p:sp>
      <p:sp>
        <p:nvSpPr>
          <p:cNvPr id="95" name="Rectángulo 94"/>
          <p:cNvSpPr/>
          <p:nvPr/>
        </p:nvSpPr>
        <p:spPr>
          <a:xfrm>
            <a:off x="9960385" y="208024"/>
            <a:ext cx="912116" cy="2464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Proceso</a:t>
            </a:r>
            <a:endParaRPr lang="es-419" sz="1600" dirty="0"/>
          </a:p>
        </p:txBody>
      </p:sp>
      <p:sp>
        <p:nvSpPr>
          <p:cNvPr id="96" name="Rectángulo 95"/>
          <p:cNvSpPr/>
          <p:nvPr/>
        </p:nvSpPr>
        <p:spPr>
          <a:xfrm>
            <a:off x="10999703" y="208024"/>
            <a:ext cx="912116" cy="2464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>
                <a:solidFill>
                  <a:schemeClr val="accent1">
                    <a:lumMod val="50000"/>
                  </a:schemeClr>
                </a:solidFill>
              </a:rPr>
              <a:t>Archivo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785349" y="3794790"/>
            <a:ext cx="1173007" cy="6439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err="1" smtClean="0"/>
              <a:t>subjectDF</a:t>
            </a:r>
            <a:r>
              <a:rPr lang="es-CL" sz="1400" dirty="0" smtClean="0"/>
              <a:t>()</a:t>
            </a:r>
            <a:endParaRPr lang="es-419" sz="1400" dirty="0"/>
          </a:p>
        </p:txBody>
      </p:sp>
      <p:cxnSp>
        <p:nvCxnSpPr>
          <p:cNvPr id="23" name="Conector recto de flecha 22"/>
          <p:cNvCxnSpPr>
            <a:stCxn id="48" idx="0"/>
            <a:endCxn id="7" idx="2"/>
          </p:cNvCxnSpPr>
          <p:nvPr/>
        </p:nvCxnSpPr>
        <p:spPr>
          <a:xfrm flipH="1" flipV="1">
            <a:off x="1371338" y="3487548"/>
            <a:ext cx="515" cy="3072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53"/>
          <p:cNvSpPr/>
          <p:nvPr/>
        </p:nvSpPr>
        <p:spPr>
          <a:xfrm>
            <a:off x="4445279" y="1892418"/>
            <a:ext cx="1171978" cy="6439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Muestra sujeto</a:t>
            </a:r>
            <a:endParaRPr lang="es-419" sz="1600" dirty="0"/>
          </a:p>
        </p:txBody>
      </p:sp>
      <p:cxnSp>
        <p:nvCxnSpPr>
          <p:cNvPr id="29" name="Conector angular 28"/>
          <p:cNvCxnSpPr>
            <a:stCxn id="7" idx="3"/>
            <a:endCxn id="19" idx="1"/>
          </p:cNvCxnSpPr>
          <p:nvPr/>
        </p:nvCxnSpPr>
        <p:spPr>
          <a:xfrm flipV="1">
            <a:off x="1957327" y="2693829"/>
            <a:ext cx="746973" cy="47174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r 31"/>
          <p:cNvCxnSpPr>
            <a:stCxn id="5" idx="3"/>
            <a:endCxn id="19" idx="1"/>
          </p:cNvCxnSpPr>
          <p:nvPr/>
        </p:nvCxnSpPr>
        <p:spPr>
          <a:xfrm>
            <a:off x="1957327" y="2214390"/>
            <a:ext cx="746973" cy="47943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ángulo 61"/>
          <p:cNvSpPr/>
          <p:nvPr/>
        </p:nvSpPr>
        <p:spPr>
          <a:xfrm>
            <a:off x="4445279" y="2843604"/>
            <a:ext cx="1171978" cy="6439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Status</a:t>
            </a:r>
          </a:p>
          <a:p>
            <a:pPr algn="ctr"/>
            <a:r>
              <a:rPr lang="es-CL" sz="1600" dirty="0" smtClean="0"/>
              <a:t>sujeto</a:t>
            </a:r>
            <a:endParaRPr lang="es-419" sz="1600" dirty="0"/>
          </a:p>
        </p:txBody>
      </p:sp>
      <p:cxnSp>
        <p:nvCxnSpPr>
          <p:cNvPr id="39" name="Conector angular 38"/>
          <p:cNvCxnSpPr>
            <a:stCxn id="19" idx="3"/>
            <a:endCxn id="54" idx="1"/>
          </p:cNvCxnSpPr>
          <p:nvPr/>
        </p:nvCxnSpPr>
        <p:spPr>
          <a:xfrm flipV="1">
            <a:off x="3877307" y="2214390"/>
            <a:ext cx="567972" cy="47943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angular 40"/>
          <p:cNvCxnSpPr>
            <a:stCxn id="19" idx="3"/>
            <a:endCxn id="62" idx="1"/>
          </p:cNvCxnSpPr>
          <p:nvPr/>
        </p:nvCxnSpPr>
        <p:spPr>
          <a:xfrm>
            <a:off x="3877307" y="2693829"/>
            <a:ext cx="567972" cy="47174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ángulo 69"/>
          <p:cNvSpPr/>
          <p:nvPr/>
        </p:nvSpPr>
        <p:spPr>
          <a:xfrm>
            <a:off x="7811463" y="1933498"/>
            <a:ext cx="1171978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Accion</a:t>
            </a:r>
            <a:r>
              <a:rPr lang="es-CL" sz="1600" dirty="0" smtClean="0"/>
              <a:t> a</a:t>
            </a:r>
          </a:p>
          <a:p>
            <a:pPr algn="ctr"/>
            <a:r>
              <a:rPr lang="es-CL" sz="1600" dirty="0" smtClean="0"/>
              <a:t>tomar</a:t>
            </a:r>
            <a:endParaRPr lang="es-419" sz="1600" dirty="0"/>
          </a:p>
        </p:txBody>
      </p:sp>
      <p:sp>
        <p:nvSpPr>
          <p:cNvPr id="71" name="Rectángulo 70"/>
          <p:cNvSpPr/>
          <p:nvPr/>
        </p:nvSpPr>
        <p:spPr>
          <a:xfrm>
            <a:off x="7811463" y="2899414"/>
            <a:ext cx="1171978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Boton</a:t>
            </a:r>
            <a:r>
              <a:rPr lang="es-CL" sz="1600" dirty="0" smtClean="0"/>
              <a:t> de</a:t>
            </a:r>
          </a:p>
          <a:p>
            <a:pPr algn="ctr"/>
            <a:r>
              <a:rPr lang="es-CL" sz="1600" dirty="0" smtClean="0"/>
              <a:t>acción</a:t>
            </a:r>
            <a:endParaRPr lang="es-419" sz="1600" dirty="0"/>
          </a:p>
        </p:txBody>
      </p:sp>
      <p:cxnSp>
        <p:nvCxnSpPr>
          <p:cNvPr id="43" name="Conector recto de flecha 42"/>
          <p:cNvCxnSpPr>
            <a:stCxn id="70" idx="2"/>
            <a:endCxn id="71" idx="0"/>
          </p:cNvCxnSpPr>
          <p:nvPr/>
        </p:nvCxnSpPr>
        <p:spPr>
          <a:xfrm>
            <a:off x="8397452" y="2577442"/>
            <a:ext cx="0" cy="3219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ángulo redondeado 75"/>
          <p:cNvSpPr/>
          <p:nvPr/>
        </p:nvSpPr>
        <p:spPr>
          <a:xfrm>
            <a:off x="7811463" y="4631623"/>
            <a:ext cx="1171978" cy="6439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Editar</a:t>
            </a:r>
            <a:endParaRPr lang="es-419" sz="16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9248615" y="4631623"/>
            <a:ext cx="1171978" cy="6439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Actograma</a:t>
            </a:r>
            <a:endParaRPr lang="es-419" sz="1600" dirty="0"/>
          </a:p>
        </p:txBody>
      </p:sp>
      <p:cxnSp>
        <p:nvCxnSpPr>
          <p:cNvPr id="50" name="Conector angular 49"/>
          <p:cNvCxnSpPr>
            <a:stCxn id="71" idx="2"/>
            <a:endCxn id="12" idx="0"/>
          </p:cNvCxnSpPr>
          <p:nvPr/>
        </p:nvCxnSpPr>
        <p:spPr>
          <a:xfrm rot="5400000">
            <a:off x="7134744" y="3368914"/>
            <a:ext cx="1088265" cy="1437152"/>
          </a:xfrm>
          <a:prstGeom prst="bentConnector3">
            <a:avLst>
              <a:gd name="adj1" fmla="val 7130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71" idx="2"/>
            <a:endCxn id="79" idx="0"/>
          </p:cNvCxnSpPr>
          <p:nvPr/>
        </p:nvCxnSpPr>
        <p:spPr>
          <a:xfrm rot="16200000" flipH="1">
            <a:off x="8571896" y="3368914"/>
            <a:ext cx="1088265" cy="1437152"/>
          </a:xfrm>
          <a:prstGeom prst="bentConnector3">
            <a:avLst>
              <a:gd name="adj1" fmla="val 7130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>
            <a:stCxn id="71" idx="2"/>
            <a:endCxn id="76" idx="0"/>
          </p:cNvCxnSpPr>
          <p:nvPr/>
        </p:nvCxnSpPr>
        <p:spPr>
          <a:xfrm>
            <a:off x="8397452" y="3543358"/>
            <a:ext cx="0" cy="10882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angular 65"/>
          <p:cNvCxnSpPr/>
          <p:nvPr/>
        </p:nvCxnSpPr>
        <p:spPr>
          <a:xfrm>
            <a:off x="4185630" y="2693829"/>
            <a:ext cx="4211307" cy="111569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errar llave 76"/>
          <p:cNvSpPr/>
          <p:nvPr/>
        </p:nvSpPr>
        <p:spPr>
          <a:xfrm rot="5400000">
            <a:off x="8178076" y="3627725"/>
            <a:ext cx="427017" cy="4034549"/>
          </a:xfrm>
          <a:prstGeom prst="rightBrace">
            <a:avLst>
              <a:gd name="adj1" fmla="val 45241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0" name="CuadroTexto 79"/>
          <p:cNvSpPr txBox="1"/>
          <p:nvPr/>
        </p:nvSpPr>
        <p:spPr>
          <a:xfrm>
            <a:off x="6056810" y="6097670"/>
            <a:ext cx="466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dirty="0" smtClean="0"/>
              <a:t>Cada proceso de estos se explica a </a:t>
            </a:r>
            <a:r>
              <a:rPr lang="es-CL" dirty="0" err="1" smtClean="0"/>
              <a:t>continuacion</a:t>
            </a:r>
            <a:endParaRPr lang="es-419" dirty="0"/>
          </a:p>
        </p:txBody>
      </p:sp>
      <p:cxnSp>
        <p:nvCxnSpPr>
          <p:cNvPr id="83" name="Conector angular 82"/>
          <p:cNvCxnSpPr>
            <a:stCxn id="12" idx="1"/>
          </p:cNvCxnSpPr>
          <p:nvPr/>
        </p:nvCxnSpPr>
        <p:spPr>
          <a:xfrm rot="10800000">
            <a:off x="1957327" y="4116763"/>
            <a:ext cx="4416985" cy="83683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/>
          <p:cNvSpPr txBox="1"/>
          <p:nvPr/>
        </p:nvSpPr>
        <p:spPr>
          <a:xfrm>
            <a:off x="4168428" y="4649959"/>
            <a:ext cx="1106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 smtClean="0"/>
              <a:t>Hace </a:t>
            </a:r>
            <a:r>
              <a:rPr lang="es-CL" sz="1400" dirty="0" err="1" smtClean="0"/>
              <a:t>update</a:t>
            </a:r>
            <a:endParaRPr lang="es-419" sz="1400" dirty="0"/>
          </a:p>
        </p:txBody>
      </p:sp>
      <p:cxnSp>
        <p:nvCxnSpPr>
          <p:cNvPr id="3" name="Conector angular 2"/>
          <p:cNvCxnSpPr>
            <a:stCxn id="19" idx="0"/>
            <a:endCxn id="36" idx="1"/>
          </p:cNvCxnSpPr>
          <p:nvPr/>
        </p:nvCxnSpPr>
        <p:spPr>
          <a:xfrm rot="5400000" flipH="1" flipV="1">
            <a:off x="6032139" y="-1134392"/>
            <a:ext cx="764915" cy="624758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redondeado 35"/>
          <p:cNvSpPr/>
          <p:nvPr/>
        </p:nvSpPr>
        <p:spPr>
          <a:xfrm>
            <a:off x="9538388" y="958414"/>
            <a:ext cx="1732206" cy="1297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600" dirty="0" smtClean="0"/>
              <a:t>Cargar datos con el </a:t>
            </a:r>
            <a:r>
              <a:rPr lang="es-CL" sz="1600" dirty="0" err="1" smtClean="0"/>
              <a:t>poll</a:t>
            </a:r>
            <a:r>
              <a:rPr lang="es-CL" sz="1600" dirty="0" smtClean="0"/>
              <a:t> en:</a:t>
            </a:r>
          </a:p>
          <a:p>
            <a:r>
              <a:rPr lang="es-CL" sz="1600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s-CL" sz="1600" dirty="0" err="1" smtClean="0">
                <a:solidFill>
                  <a:schemeClr val="accent1">
                    <a:lumMod val="50000"/>
                  </a:schemeClr>
                </a:solidFill>
              </a:rPr>
              <a:t>acveditRDS</a:t>
            </a:r>
            <a:r>
              <a:rPr lang="es-CL" sz="1600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r>
              <a:rPr lang="es-CL" sz="1600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s-CL" sz="1600" dirty="0" err="1" smtClean="0">
                <a:solidFill>
                  <a:schemeClr val="accent1">
                    <a:lumMod val="50000"/>
                  </a:schemeClr>
                </a:solidFill>
              </a:rPr>
              <a:t>filerRDS</a:t>
            </a:r>
            <a:r>
              <a:rPr lang="es-CL" sz="1600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endParaRPr lang="es-419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9431188" y="2327888"/>
            <a:ext cx="20009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Habiendo seleccionado un sujeto y por tanto un </a:t>
            </a:r>
            <a:r>
              <a:rPr lang="es-CL" sz="1400" dirty="0" err="1" smtClean="0"/>
              <a:t>awdfile</a:t>
            </a:r>
            <a:r>
              <a:rPr lang="es-CL" sz="1400" dirty="0" smtClean="0"/>
              <a:t>() </a:t>
            </a:r>
            <a:r>
              <a:rPr lang="es-CL" sz="1400" dirty="0" err="1" smtClean="0"/>
              <a:t>object</a:t>
            </a:r>
            <a:r>
              <a:rPr lang="es-CL" sz="1400" dirty="0" smtClean="0"/>
              <a:t> se cargarán los datos y siempre habrá datos cargados.</a:t>
            </a:r>
            <a:endParaRPr lang="es-419" sz="1400" dirty="0"/>
          </a:p>
        </p:txBody>
      </p:sp>
      <p:sp>
        <p:nvSpPr>
          <p:cNvPr id="16" name="Rectángulo 15"/>
          <p:cNvSpPr/>
          <p:nvPr/>
        </p:nvSpPr>
        <p:spPr>
          <a:xfrm>
            <a:off x="785349" y="4853324"/>
            <a:ext cx="1171977" cy="4976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Via</a:t>
            </a:r>
            <a:r>
              <a:rPr lang="es-CL" dirty="0" smtClean="0"/>
              <a:t> </a:t>
            </a:r>
            <a:r>
              <a:rPr lang="es-CL" dirty="0" err="1" smtClean="0"/>
              <a:t>Poll</a:t>
            </a:r>
            <a:endParaRPr lang="es-419" dirty="0"/>
          </a:p>
        </p:txBody>
      </p:sp>
      <p:cxnSp>
        <p:nvCxnSpPr>
          <p:cNvPr id="18" name="Conector recto de flecha 17"/>
          <p:cNvCxnSpPr>
            <a:stCxn id="16" idx="0"/>
            <a:endCxn id="48" idx="2"/>
          </p:cNvCxnSpPr>
          <p:nvPr/>
        </p:nvCxnSpPr>
        <p:spPr>
          <a:xfrm flipV="1">
            <a:off x="1371338" y="4438734"/>
            <a:ext cx="515" cy="4145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26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184856" y="1461655"/>
            <a:ext cx="113334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awdfile</a:t>
            </a:r>
            <a:endParaRPr lang="es-CL" sz="1600" dirty="0" smtClean="0"/>
          </a:p>
          <a:p>
            <a:pPr algn="ctr"/>
            <a:r>
              <a:rPr lang="es-CL" sz="1600" dirty="0" smtClean="0"/>
              <a:t>(</a:t>
            </a:r>
            <a:r>
              <a:rPr lang="es-CL" sz="1600" dirty="0" err="1" smtClean="0"/>
              <a:t>obj:str</a:t>
            </a:r>
            <a:r>
              <a:rPr lang="es-CL" sz="1600" dirty="0" smtClean="0"/>
              <a:t>)</a:t>
            </a:r>
            <a:endParaRPr lang="es-419" sz="16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2848131" y="1461655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create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err="1" smtClean="0"/>
              <a:t>acv</a:t>
            </a:r>
            <a:endParaRPr lang="es-419" dirty="0"/>
          </a:p>
        </p:txBody>
      </p:sp>
      <p:cxnSp>
        <p:nvCxnSpPr>
          <p:cNvPr id="6" name="Conector recto de flecha 5"/>
          <p:cNvCxnSpPr>
            <a:stCxn id="4" idx="3"/>
            <a:endCxn id="5" idx="1"/>
          </p:cNvCxnSpPr>
          <p:nvPr/>
        </p:nvCxnSpPr>
        <p:spPr>
          <a:xfrm>
            <a:off x="2318196" y="1749655"/>
            <a:ext cx="5299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redondeado 6"/>
          <p:cNvSpPr/>
          <p:nvPr/>
        </p:nvSpPr>
        <p:spPr>
          <a:xfrm>
            <a:off x="5992906" y="2656613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create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smtClean="0"/>
              <a:t>1°filtro</a:t>
            </a:r>
            <a:endParaRPr lang="es-419" dirty="0"/>
          </a:p>
        </p:txBody>
      </p:sp>
      <p:sp>
        <p:nvSpPr>
          <p:cNvPr id="13" name="Rectángulo 12"/>
          <p:cNvSpPr/>
          <p:nvPr/>
        </p:nvSpPr>
        <p:spPr>
          <a:xfrm>
            <a:off x="4421254" y="1461655"/>
            <a:ext cx="1043188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acv</a:t>
            </a:r>
            <a:endParaRPr lang="es-CL" dirty="0" smtClean="0"/>
          </a:p>
          <a:p>
            <a:pPr algn="ctr"/>
            <a:r>
              <a:rPr lang="es-CL" smtClean="0"/>
              <a:t>(obj:df)</a:t>
            </a:r>
            <a:endParaRPr lang="es-419" dirty="0"/>
          </a:p>
        </p:txBody>
      </p:sp>
      <p:cxnSp>
        <p:nvCxnSpPr>
          <p:cNvPr id="15" name="Conector recto de flecha 14"/>
          <p:cNvCxnSpPr>
            <a:stCxn id="5" idx="3"/>
            <a:endCxn id="13" idx="1"/>
          </p:cNvCxnSpPr>
          <p:nvPr/>
        </p:nvCxnSpPr>
        <p:spPr>
          <a:xfrm>
            <a:off x="3852683" y="1749655"/>
            <a:ext cx="5685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9217895" y="2656614"/>
            <a:ext cx="1043188" cy="5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edit.file</a:t>
            </a:r>
            <a:endParaRPr lang="es-CL" dirty="0" smtClean="0"/>
          </a:p>
          <a:p>
            <a:pPr algn="ctr"/>
            <a:r>
              <a:rPr lang="es-CL" dirty="0" smtClean="0"/>
              <a:t>(</a:t>
            </a:r>
            <a:r>
              <a:rPr lang="es-CL" dirty="0" err="1" smtClean="0"/>
              <a:t>rds</a:t>
            </a:r>
            <a:r>
              <a:rPr lang="es-CL" dirty="0" smtClean="0"/>
              <a:t>)</a:t>
            </a:r>
            <a:endParaRPr lang="es-419" dirty="0"/>
          </a:p>
        </p:txBody>
      </p:sp>
      <p:sp>
        <p:nvSpPr>
          <p:cNvPr id="24" name="Rectángulo 23"/>
          <p:cNvSpPr/>
          <p:nvPr/>
        </p:nvSpPr>
        <p:spPr>
          <a:xfrm>
            <a:off x="7606136" y="2656614"/>
            <a:ext cx="1043188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filter.stats</a:t>
            </a:r>
            <a:endParaRPr lang="es-CL" sz="1600" dirty="0" smtClean="0"/>
          </a:p>
          <a:p>
            <a:pPr algn="ctr"/>
            <a:r>
              <a:rPr lang="es-CL" sz="1600" dirty="0" smtClean="0"/>
              <a:t>(</a:t>
            </a:r>
            <a:r>
              <a:rPr lang="es-CL" sz="1600" dirty="0" err="1" smtClean="0"/>
              <a:t>obj:list</a:t>
            </a:r>
            <a:r>
              <a:rPr lang="es-CL" sz="1600" dirty="0" smtClean="0"/>
              <a:t>)</a:t>
            </a:r>
            <a:endParaRPr lang="es-419" sz="1600" dirty="0"/>
          </a:p>
        </p:txBody>
      </p:sp>
      <p:cxnSp>
        <p:nvCxnSpPr>
          <p:cNvPr id="29" name="Conector recto de flecha 28"/>
          <p:cNvCxnSpPr>
            <a:stCxn id="7" idx="3"/>
            <a:endCxn id="24" idx="1"/>
          </p:cNvCxnSpPr>
          <p:nvPr/>
        </p:nvCxnSpPr>
        <p:spPr>
          <a:xfrm>
            <a:off x="6997458" y="2944613"/>
            <a:ext cx="60867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redondeado 31"/>
          <p:cNvSpPr/>
          <p:nvPr/>
        </p:nvSpPr>
        <p:spPr>
          <a:xfrm>
            <a:off x="6033013" y="3765312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create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err="1" smtClean="0"/>
              <a:t>acv.edit</a:t>
            </a:r>
            <a:endParaRPr lang="es-419" dirty="0"/>
          </a:p>
        </p:txBody>
      </p:sp>
      <p:cxnSp>
        <p:nvCxnSpPr>
          <p:cNvPr id="35" name="Conector recto de flecha 34"/>
          <p:cNvCxnSpPr>
            <a:stCxn id="24" idx="3"/>
            <a:endCxn id="18" idx="1"/>
          </p:cNvCxnSpPr>
          <p:nvPr/>
        </p:nvCxnSpPr>
        <p:spPr>
          <a:xfrm>
            <a:off x="8649324" y="2944614"/>
            <a:ext cx="5685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angular 47"/>
          <p:cNvCxnSpPr>
            <a:stCxn id="13" idx="2"/>
            <a:endCxn id="32" idx="1"/>
          </p:cNvCxnSpPr>
          <p:nvPr/>
        </p:nvCxnSpPr>
        <p:spPr>
          <a:xfrm rot="16200000" flipH="1">
            <a:off x="4480102" y="2500400"/>
            <a:ext cx="2015657" cy="1090165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Rectángulo 50"/>
          <p:cNvSpPr/>
          <p:nvPr/>
        </p:nvSpPr>
        <p:spPr>
          <a:xfrm>
            <a:off x="5968619" y="4874009"/>
            <a:ext cx="113334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acv.edit</a:t>
            </a:r>
            <a:endParaRPr lang="es-CL" sz="1600" dirty="0" smtClean="0"/>
          </a:p>
          <a:p>
            <a:pPr algn="ctr"/>
            <a:r>
              <a:rPr lang="es-CL" sz="1600" smtClean="0"/>
              <a:t>(obj:df)</a:t>
            </a:r>
            <a:endParaRPr lang="es-419" sz="1600" dirty="0"/>
          </a:p>
        </p:txBody>
      </p:sp>
      <p:sp>
        <p:nvSpPr>
          <p:cNvPr id="52" name="Rectángulo 51"/>
          <p:cNvSpPr/>
          <p:nvPr/>
        </p:nvSpPr>
        <p:spPr>
          <a:xfrm>
            <a:off x="6013695" y="5982706"/>
            <a:ext cx="1043188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acv.edit</a:t>
            </a:r>
            <a:endParaRPr lang="es-CL" sz="1600" dirty="0" smtClean="0"/>
          </a:p>
          <a:p>
            <a:pPr algn="ctr"/>
            <a:r>
              <a:rPr lang="es-CL" sz="1600" dirty="0" smtClean="0"/>
              <a:t>(</a:t>
            </a:r>
            <a:r>
              <a:rPr lang="es-CL" sz="1600" dirty="0" err="1" smtClean="0"/>
              <a:t>rds</a:t>
            </a:r>
            <a:r>
              <a:rPr lang="es-CL" sz="1600" dirty="0" smtClean="0"/>
              <a:t>)</a:t>
            </a:r>
            <a:endParaRPr lang="es-419" sz="1600" dirty="0"/>
          </a:p>
        </p:txBody>
      </p:sp>
      <p:cxnSp>
        <p:nvCxnSpPr>
          <p:cNvPr id="55" name="Conector recto de flecha 54"/>
          <p:cNvCxnSpPr>
            <a:stCxn id="32" idx="2"/>
            <a:endCxn id="51" idx="0"/>
          </p:cNvCxnSpPr>
          <p:nvPr/>
        </p:nvCxnSpPr>
        <p:spPr>
          <a:xfrm>
            <a:off x="6535289" y="4341312"/>
            <a:ext cx="0" cy="5326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redondeado 26"/>
          <p:cNvSpPr/>
          <p:nvPr/>
        </p:nvSpPr>
        <p:spPr>
          <a:xfrm>
            <a:off x="5968619" y="1461655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create</a:t>
            </a:r>
            <a:r>
              <a:rPr lang="es-CL" smtClean="0"/>
              <a:t/>
            </a:r>
            <a:br>
              <a:rPr lang="es-CL" smtClean="0"/>
            </a:br>
            <a:r>
              <a:rPr lang="es-CL" smtClean="0"/>
              <a:t>semiper</a:t>
            </a:r>
            <a:endParaRPr lang="es-419" dirty="0"/>
          </a:p>
        </p:txBody>
      </p:sp>
      <p:cxnSp>
        <p:nvCxnSpPr>
          <p:cNvPr id="10" name="Conector recto de flecha 9"/>
          <p:cNvCxnSpPr>
            <a:stCxn id="13" idx="3"/>
            <a:endCxn id="27" idx="1"/>
          </p:cNvCxnSpPr>
          <p:nvPr/>
        </p:nvCxnSpPr>
        <p:spPr>
          <a:xfrm>
            <a:off x="5464442" y="1749655"/>
            <a:ext cx="5041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/>
          <p:cNvSpPr/>
          <p:nvPr/>
        </p:nvSpPr>
        <p:spPr>
          <a:xfrm>
            <a:off x="7515984" y="1461655"/>
            <a:ext cx="113334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smtClean="0"/>
              <a:t>semiper</a:t>
            </a:r>
            <a:endParaRPr lang="es-CL" sz="1600" dirty="0" smtClean="0"/>
          </a:p>
          <a:p>
            <a:pPr algn="ctr"/>
            <a:r>
              <a:rPr lang="es-CL" sz="1600" smtClean="0"/>
              <a:t>(obj:list)</a:t>
            </a:r>
            <a:endParaRPr lang="es-419" sz="1600" dirty="0"/>
          </a:p>
        </p:txBody>
      </p:sp>
      <p:cxnSp>
        <p:nvCxnSpPr>
          <p:cNvPr id="14" name="Conector recto de flecha 13"/>
          <p:cNvCxnSpPr>
            <a:stCxn id="27" idx="3"/>
            <a:endCxn id="31" idx="1"/>
          </p:cNvCxnSpPr>
          <p:nvPr/>
        </p:nvCxnSpPr>
        <p:spPr>
          <a:xfrm>
            <a:off x="6973171" y="1749655"/>
            <a:ext cx="5428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r 20"/>
          <p:cNvCxnSpPr>
            <a:stCxn id="31" idx="2"/>
            <a:endCxn id="7" idx="0"/>
          </p:cNvCxnSpPr>
          <p:nvPr/>
        </p:nvCxnSpPr>
        <p:spPr>
          <a:xfrm rot="5400000">
            <a:off x="6979439" y="1553398"/>
            <a:ext cx="618958" cy="158747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9713730" y="3882574"/>
            <a:ext cx="19647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Este archivo incorpora o modifica ediciones después de este proceso y saca para el </a:t>
            </a:r>
            <a:r>
              <a:rPr lang="es-ES" sz="1400" b="1" dirty="0" err="1" smtClean="0">
                <a:solidFill>
                  <a:srgbClr val="00B0F0"/>
                </a:solidFill>
              </a:rPr>
              <a:t>actograma</a:t>
            </a:r>
            <a:endParaRPr lang="es-ES" sz="1400" b="1" dirty="0" smtClean="0">
              <a:solidFill>
                <a:srgbClr val="00B0F0"/>
              </a:solidFill>
            </a:endParaRPr>
          </a:p>
          <a:p>
            <a:r>
              <a:rPr lang="es-ES" sz="1400" b="1" dirty="0" smtClean="0">
                <a:solidFill>
                  <a:srgbClr val="00B0F0"/>
                </a:solidFill>
              </a:rPr>
              <a:t>1: Filtro</a:t>
            </a:r>
          </a:p>
          <a:p>
            <a:r>
              <a:rPr lang="es-ES" sz="1400" b="1" dirty="0" smtClean="0">
                <a:solidFill>
                  <a:srgbClr val="00B0F0"/>
                </a:solidFill>
              </a:rPr>
              <a:t>2: a </a:t>
            </a:r>
            <a:r>
              <a:rPr lang="es-ES" sz="1400" b="1" dirty="0" err="1" smtClean="0">
                <a:solidFill>
                  <a:srgbClr val="00B0F0"/>
                </a:solidFill>
              </a:rPr>
              <a:t>Sleep</a:t>
            </a:r>
            <a:endParaRPr lang="es-ES" sz="1400" b="1" dirty="0" smtClean="0">
              <a:solidFill>
                <a:srgbClr val="00B0F0"/>
              </a:solidFill>
            </a:endParaRPr>
          </a:p>
          <a:p>
            <a:r>
              <a:rPr lang="es-ES" sz="1400" b="1" dirty="0" smtClean="0">
                <a:solidFill>
                  <a:srgbClr val="00B0F0"/>
                </a:solidFill>
              </a:rPr>
              <a:t>3: a Wake</a:t>
            </a:r>
            <a:endParaRPr lang="es-CL" sz="1400" b="1" dirty="0">
              <a:solidFill>
                <a:srgbClr val="00B0F0"/>
              </a:solidFill>
            </a:endParaRPr>
          </a:p>
        </p:txBody>
      </p:sp>
      <p:cxnSp>
        <p:nvCxnSpPr>
          <p:cNvPr id="40" name="Conector angular 39"/>
          <p:cNvCxnSpPr>
            <a:stCxn id="18" idx="2"/>
            <a:endCxn id="45" idx="0"/>
          </p:cNvCxnSpPr>
          <p:nvPr/>
        </p:nvCxnSpPr>
        <p:spPr>
          <a:xfrm rot="16200000" flipH="1">
            <a:off x="9892820" y="3079282"/>
            <a:ext cx="649960" cy="9566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350874" y="2656613"/>
            <a:ext cx="41298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smtClean="0"/>
              <a:t>El resultado de este proceso es:</a:t>
            </a:r>
          </a:p>
          <a:p>
            <a:r>
              <a:rPr lang="es-ES" sz="1600" smtClean="0"/>
              <a:t>4 archivos.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smtClean="0"/>
              <a:t>RDS</a:t>
            </a:r>
            <a:r>
              <a:rPr lang="es-ES" sz="1600" smtClean="0"/>
              <a:t>: de semiperiodos que sirve para hacer el actograma y crear el primer filtro de exclusiones.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smtClean="0"/>
              <a:t>TXT</a:t>
            </a:r>
            <a:r>
              <a:rPr lang="es-ES" sz="1600" smtClean="0"/>
              <a:t>: en formato (.edit) para manejar las ediciones globales del ACV.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smtClean="0"/>
              <a:t>RDS</a:t>
            </a:r>
            <a:r>
              <a:rPr lang="es-ES" sz="1600" smtClean="0"/>
              <a:t> y </a:t>
            </a:r>
            <a:r>
              <a:rPr lang="es-ES" sz="1600" b="1" smtClean="0"/>
              <a:t>TXT</a:t>
            </a:r>
            <a:r>
              <a:rPr lang="es-ES" sz="1600" smtClean="0"/>
              <a:t> de la versión ACV con los datos del primer filtro que se saca de este proceso. </a:t>
            </a:r>
            <a:endParaRPr lang="es-CL" sz="1600"/>
          </a:p>
        </p:txBody>
      </p:sp>
      <p:cxnSp>
        <p:nvCxnSpPr>
          <p:cNvPr id="47" name="Conector angular 46"/>
          <p:cNvCxnSpPr>
            <a:stCxn id="24" idx="2"/>
            <a:endCxn id="32" idx="3"/>
          </p:cNvCxnSpPr>
          <p:nvPr/>
        </p:nvCxnSpPr>
        <p:spPr>
          <a:xfrm rot="5400000">
            <a:off x="7172299" y="3097881"/>
            <a:ext cx="820698" cy="1090165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180304" y="180304"/>
            <a:ext cx="58184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 err="1" smtClean="0"/>
              <a:t>Seccion</a:t>
            </a:r>
            <a:r>
              <a:rPr lang="es-CL" sz="2400" b="1" dirty="0" smtClean="0"/>
              <a:t> 2</a:t>
            </a:r>
            <a:r>
              <a:rPr lang="es-CL" sz="2400" dirty="0" smtClean="0"/>
              <a:t>: </a:t>
            </a:r>
            <a:r>
              <a:rPr lang="es-CL" sz="2400" b="1" dirty="0" smtClean="0"/>
              <a:t>Proceso Analizar</a:t>
            </a:r>
          </a:p>
          <a:p>
            <a:r>
              <a:rPr lang="es-CL" sz="1600" dirty="0" smtClean="0"/>
              <a:t>Al ejecutar la opción de analizar por primera vez esto es lo que pasa</a:t>
            </a:r>
          </a:p>
        </p:txBody>
      </p:sp>
      <p:cxnSp>
        <p:nvCxnSpPr>
          <p:cNvPr id="3" name="Conector recto de flecha 2"/>
          <p:cNvCxnSpPr>
            <a:stCxn id="51" idx="2"/>
            <a:endCxn id="52" idx="0"/>
          </p:cNvCxnSpPr>
          <p:nvPr/>
        </p:nvCxnSpPr>
        <p:spPr>
          <a:xfrm>
            <a:off x="6535289" y="5450009"/>
            <a:ext cx="0" cy="5326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68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80304" y="848300"/>
            <a:ext cx="10032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Cuando se crea un </a:t>
            </a:r>
            <a:r>
              <a:rPr lang="es-CL" sz="1400" dirty="0" err="1" smtClean="0"/>
              <a:t>actograma</a:t>
            </a:r>
            <a:r>
              <a:rPr lang="es-CL" sz="1400" dirty="0" smtClean="0"/>
              <a:t> se usa el file </a:t>
            </a:r>
            <a:r>
              <a:rPr lang="es-CL" sz="1400" b="1" dirty="0" err="1" smtClean="0"/>
              <a:t>acv.edit.RDS</a:t>
            </a:r>
            <a:r>
              <a:rPr lang="es-CL" sz="1400" b="1" dirty="0" smtClean="0"/>
              <a:t> </a:t>
            </a:r>
            <a:r>
              <a:rPr lang="es-CL" sz="1400" dirty="0" smtClean="0"/>
              <a:t>porque tiene actualizado los cambios de edición tipo sleep2wake, o wake2sleep y se necesita esto en su última versión. Los datos se pintan con el </a:t>
            </a:r>
            <a:r>
              <a:rPr lang="es-CL" sz="1400" b="1" dirty="0" err="1" smtClean="0"/>
              <a:t>edit.file</a:t>
            </a:r>
            <a:r>
              <a:rPr lang="es-CL" sz="1400" dirty="0"/>
              <a:t> </a:t>
            </a:r>
            <a:r>
              <a:rPr lang="es-CL" sz="1400" dirty="0" smtClean="0"/>
              <a:t>el primer filtro ya está pasado al </a:t>
            </a:r>
            <a:r>
              <a:rPr lang="es-CL" sz="1400" b="1" dirty="0" err="1" smtClean="0"/>
              <a:t>acv.edit.RDS</a:t>
            </a:r>
            <a:endParaRPr lang="es-419" sz="1400" b="1" dirty="0"/>
          </a:p>
        </p:txBody>
      </p:sp>
      <p:sp>
        <p:nvSpPr>
          <p:cNvPr id="6" name="Rectángulo redondeado 5"/>
          <p:cNvSpPr/>
          <p:nvPr/>
        </p:nvSpPr>
        <p:spPr>
          <a:xfrm>
            <a:off x="9452658" y="2004102"/>
            <a:ext cx="1134292" cy="23566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create</a:t>
            </a:r>
            <a:r>
              <a:rPr lang="es-CL" sz="1600" dirty="0" smtClean="0"/>
              <a:t/>
            </a:r>
            <a:br>
              <a:rPr lang="es-CL" sz="1600" dirty="0" smtClean="0"/>
            </a:br>
            <a:r>
              <a:rPr lang="es-CL" sz="1600" dirty="0" err="1" smtClean="0"/>
              <a:t>actogram</a:t>
            </a:r>
            <a:endParaRPr lang="es-419" sz="1600" dirty="0"/>
          </a:p>
        </p:txBody>
      </p:sp>
      <p:sp>
        <p:nvSpPr>
          <p:cNvPr id="7" name="Rectángulo 6"/>
          <p:cNvSpPr/>
          <p:nvPr/>
        </p:nvSpPr>
        <p:spPr>
          <a:xfrm>
            <a:off x="850005" y="2004102"/>
            <a:ext cx="1043188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acv.edit</a:t>
            </a:r>
            <a:endParaRPr lang="es-CL" sz="1600" dirty="0" smtClean="0"/>
          </a:p>
          <a:p>
            <a:pPr algn="ctr"/>
            <a:r>
              <a:rPr lang="es-CL" sz="1600" dirty="0" smtClean="0"/>
              <a:t>(</a:t>
            </a:r>
            <a:r>
              <a:rPr lang="es-CL" sz="1600" dirty="0" err="1" smtClean="0"/>
              <a:t>rds</a:t>
            </a:r>
            <a:r>
              <a:rPr lang="es-CL" sz="1600" dirty="0" smtClean="0"/>
              <a:t>)</a:t>
            </a:r>
            <a:endParaRPr lang="es-419" sz="16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2525208" y="2005953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create</a:t>
            </a:r>
            <a:r>
              <a:rPr lang="es-CL" smtClean="0"/>
              <a:t/>
            </a:r>
            <a:br>
              <a:rPr lang="es-CL" smtClean="0"/>
            </a:br>
            <a:r>
              <a:rPr lang="es-CL" smtClean="0"/>
              <a:t>semiper</a:t>
            </a:r>
            <a:endParaRPr lang="es-419" dirty="0"/>
          </a:p>
        </p:txBody>
      </p:sp>
      <p:sp>
        <p:nvSpPr>
          <p:cNvPr id="10" name="Rectángulo 9"/>
          <p:cNvSpPr/>
          <p:nvPr/>
        </p:nvSpPr>
        <p:spPr>
          <a:xfrm>
            <a:off x="4159875" y="2004102"/>
            <a:ext cx="113334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smtClean="0"/>
              <a:t>semiper</a:t>
            </a:r>
            <a:endParaRPr lang="es-CL" sz="1600" dirty="0" smtClean="0"/>
          </a:p>
          <a:p>
            <a:pPr algn="ctr"/>
            <a:r>
              <a:rPr lang="es-CL" sz="1600" smtClean="0"/>
              <a:t>(obj:list)</a:t>
            </a:r>
            <a:endParaRPr lang="es-419" sz="1600" dirty="0"/>
          </a:p>
        </p:txBody>
      </p:sp>
      <p:cxnSp>
        <p:nvCxnSpPr>
          <p:cNvPr id="11" name="Conector recto de flecha 10"/>
          <p:cNvCxnSpPr>
            <a:stCxn id="9" idx="3"/>
            <a:endCxn id="10" idx="1"/>
          </p:cNvCxnSpPr>
          <p:nvPr/>
        </p:nvCxnSpPr>
        <p:spPr>
          <a:xfrm flipV="1">
            <a:off x="3529760" y="2292102"/>
            <a:ext cx="630115" cy="1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7" idx="3"/>
            <a:endCxn id="9" idx="1"/>
          </p:cNvCxnSpPr>
          <p:nvPr/>
        </p:nvCxnSpPr>
        <p:spPr>
          <a:xfrm>
            <a:off x="1893193" y="2292102"/>
            <a:ext cx="632015" cy="1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5923330" y="21074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err="1" smtClean="0"/>
              <a:t>for</a:t>
            </a:r>
            <a:r>
              <a:rPr lang="es-CL" dirty="0" smtClean="0"/>
              <a:t> </a:t>
            </a:r>
            <a:r>
              <a:rPr lang="es-CL" dirty="0" err="1" smtClean="0"/>
              <a:t>df</a:t>
            </a:r>
            <a:r>
              <a:rPr lang="es-CL" dirty="0" smtClean="0"/>
              <a:t> in </a:t>
            </a:r>
            <a:r>
              <a:rPr lang="es-CL" dirty="0" err="1" smtClean="0"/>
              <a:t>semiper</a:t>
            </a:r>
            <a:endParaRPr lang="es-419" dirty="0"/>
          </a:p>
        </p:txBody>
      </p:sp>
      <p:cxnSp>
        <p:nvCxnSpPr>
          <p:cNvPr id="21" name="Conector recto de flecha 20"/>
          <p:cNvCxnSpPr>
            <a:stCxn id="10" idx="3"/>
            <a:endCxn id="19" idx="1"/>
          </p:cNvCxnSpPr>
          <p:nvPr/>
        </p:nvCxnSpPr>
        <p:spPr>
          <a:xfrm>
            <a:off x="5293215" y="2292102"/>
            <a:ext cx="6301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redondeado 21"/>
          <p:cNvSpPr/>
          <p:nvPr/>
        </p:nvSpPr>
        <p:spPr>
          <a:xfrm>
            <a:off x="8382245" y="2004102"/>
            <a:ext cx="1070413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create</a:t>
            </a:r>
            <a:r>
              <a:rPr lang="es-CL" sz="1600" dirty="0" smtClean="0"/>
              <a:t/>
            </a:r>
            <a:br>
              <a:rPr lang="es-CL" sz="1600" dirty="0" smtClean="0"/>
            </a:br>
            <a:r>
              <a:rPr lang="es-CL" sz="1600" dirty="0" err="1" smtClean="0"/>
              <a:t>plotActo</a:t>
            </a:r>
            <a:endParaRPr lang="es-419" sz="1600" dirty="0"/>
          </a:p>
        </p:txBody>
      </p:sp>
      <p:cxnSp>
        <p:nvCxnSpPr>
          <p:cNvPr id="24" name="Conector recto de flecha 23"/>
          <p:cNvCxnSpPr>
            <a:stCxn id="19" idx="3"/>
            <a:endCxn id="22" idx="1"/>
          </p:cNvCxnSpPr>
          <p:nvPr/>
        </p:nvCxnSpPr>
        <p:spPr>
          <a:xfrm>
            <a:off x="7752130" y="2292102"/>
            <a:ext cx="6301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redondeado 25"/>
          <p:cNvSpPr/>
          <p:nvPr/>
        </p:nvSpPr>
        <p:spPr>
          <a:xfrm>
            <a:off x="8382243" y="3762116"/>
            <a:ext cx="1070413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create</a:t>
            </a:r>
            <a:r>
              <a:rPr lang="es-CL" sz="1600" dirty="0" smtClean="0"/>
              <a:t/>
            </a:r>
            <a:br>
              <a:rPr lang="es-CL" sz="1600" dirty="0" smtClean="0"/>
            </a:br>
            <a:r>
              <a:rPr lang="es-CL" sz="1600" dirty="0" err="1" smtClean="0"/>
              <a:t>plotActo</a:t>
            </a:r>
            <a:endParaRPr lang="es-419" sz="1600" dirty="0"/>
          </a:p>
        </p:txBody>
      </p:sp>
      <p:sp>
        <p:nvSpPr>
          <p:cNvPr id="27" name="Rectángulo redondeado 26"/>
          <p:cNvSpPr/>
          <p:nvPr/>
        </p:nvSpPr>
        <p:spPr>
          <a:xfrm>
            <a:off x="8388206" y="3169598"/>
            <a:ext cx="1070413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create</a:t>
            </a:r>
            <a:r>
              <a:rPr lang="es-CL" sz="1600" dirty="0" smtClean="0"/>
              <a:t/>
            </a:r>
            <a:br>
              <a:rPr lang="es-CL" sz="1600" dirty="0" smtClean="0"/>
            </a:br>
            <a:r>
              <a:rPr lang="es-CL" sz="1600" dirty="0" err="1" smtClean="0"/>
              <a:t>plotActo</a:t>
            </a:r>
            <a:endParaRPr lang="es-419" sz="1600" dirty="0"/>
          </a:p>
        </p:txBody>
      </p:sp>
      <p:sp>
        <p:nvSpPr>
          <p:cNvPr id="28" name="Rectángulo redondeado 27"/>
          <p:cNvSpPr/>
          <p:nvPr/>
        </p:nvSpPr>
        <p:spPr>
          <a:xfrm>
            <a:off x="8382244" y="2573541"/>
            <a:ext cx="1070413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create</a:t>
            </a:r>
            <a:r>
              <a:rPr lang="es-CL" sz="1600" dirty="0" smtClean="0"/>
              <a:t/>
            </a:r>
            <a:br>
              <a:rPr lang="es-CL" sz="1600" dirty="0" smtClean="0"/>
            </a:br>
            <a:r>
              <a:rPr lang="es-CL" sz="1600" dirty="0" err="1" smtClean="0"/>
              <a:t>plotActo</a:t>
            </a:r>
            <a:endParaRPr lang="es-419" sz="1600" dirty="0"/>
          </a:p>
        </p:txBody>
      </p:sp>
      <p:cxnSp>
        <p:nvCxnSpPr>
          <p:cNvPr id="30" name="Conector recto de flecha 29"/>
          <p:cNvCxnSpPr>
            <a:stCxn id="19" idx="3"/>
            <a:endCxn id="28" idx="1"/>
          </p:cNvCxnSpPr>
          <p:nvPr/>
        </p:nvCxnSpPr>
        <p:spPr>
          <a:xfrm>
            <a:off x="7752130" y="2292102"/>
            <a:ext cx="630114" cy="5694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19" idx="3"/>
            <a:endCxn id="27" idx="1"/>
          </p:cNvCxnSpPr>
          <p:nvPr/>
        </p:nvCxnSpPr>
        <p:spPr>
          <a:xfrm>
            <a:off x="7752130" y="2292102"/>
            <a:ext cx="636076" cy="1165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19" idx="3"/>
            <a:endCxn id="26" idx="1"/>
          </p:cNvCxnSpPr>
          <p:nvPr/>
        </p:nvCxnSpPr>
        <p:spPr>
          <a:xfrm>
            <a:off x="7752130" y="2292102"/>
            <a:ext cx="630113" cy="17580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26638" y="4587308"/>
            <a:ext cx="37233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 smtClean="0"/>
              <a:t>Faltan varias cosas</a:t>
            </a:r>
          </a:p>
          <a:p>
            <a:pPr marL="342900" indent="-342900">
              <a:buAutoNum type="arabicPeriod"/>
            </a:pPr>
            <a:r>
              <a:rPr lang="es-CL" sz="1600" dirty="0" smtClean="0"/>
              <a:t>Que el output </a:t>
            </a:r>
            <a:r>
              <a:rPr lang="es-CL" sz="1600" dirty="0" err="1" smtClean="0"/>
              <a:t>plot</a:t>
            </a:r>
            <a:r>
              <a:rPr lang="es-CL" sz="1600" dirty="0" smtClean="0"/>
              <a:t> sea </a:t>
            </a:r>
            <a:r>
              <a:rPr lang="es-CL" sz="1600" dirty="0" err="1" smtClean="0"/>
              <a:t>renderUI</a:t>
            </a:r>
            <a:r>
              <a:rPr lang="es-CL" sz="1600" dirty="0" smtClean="0"/>
              <a:t>, para ajustar el alto del gráfico.</a:t>
            </a:r>
          </a:p>
          <a:p>
            <a:pPr marL="342900" indent="-342900">
              <a:buAutoNum type="arabicPeriod"/>
            </a:pPr>
            <a:endParaRPr lang="es-CL" sz="1600" b="1" dirty="0" smtClean="0"/>
          </a:p>
        </p:txBody>
      </p:sp>
      <p:sp>
        <p:nvSpPr>
          <p:cNvPr id="25" name="CuadroTexto 24"/>
          <p:cNvSpPr txBox="1"/>
          <p:nvPr/>
        </p:nvSpPr>
        <p:spPr>
          <a:xfrm>
            <a:off x="180304" y="180304"/>
            <a:ext cx="89771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 err="1" smtClean="0"/>
              <a:t>Seccion</a:t>
            </a:r>
            <a:r>
              <a:rPr lang="es-CL" sz="2400" b="1" dirty="0" smtClean="0"/>
              <a:t> 2</a:t>
            </a:r>
            <a:r>
              <a:rPr lang="es-CL" sz="2400" dirty="0" smtClean="0"/>
              <a:t>: </a:t>
            </a:r>
            <a:r>
              <a:rPr lang="es-CL" sz="2400" b="1" dirty="0" smtClean="0"/>
              <a:t>Proceso </a:t>
            </a:r>
            <a:r>
              <a:rPr lang="es-CL" sz="2400" b="1" dirty="0" err="1" smtClean="0"/>
              <a:t>Actograma</a:t>
            </a:r>
            <a:endParaRPr lang="es-CL" sz="2400" b="1" dirty="0" smtClean="0"/>
          </a:p>
          <a:p>
            <a:r>
              <a:rPr lang="es-CL" sz="1600" dirty="0" smtClean="0"/>
              <a:t>Al ejecutar la opción de analizar por primera vez esto es lo que pasa. EL </a:t>
            </a:r>
            <a:r>
              <a:rPr lang="es-CL" sz="1600" b="1" dirty="0" err="1" smtClean="0"/>
              <a:t>acv.edit</a:t>
            </a:r>
            <a:r>
              <a:rPr lang="es-CL" sz="1600" b="1" dirty="0" smtClean="0"/>
              <a:t> es el que manda siempre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850005" y="3186116"/>
            <a:ext cx="1043188" cy="57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acv.edit</a:t>
            </a:r>
            <a:endParaRPr lang="es-CL" sz="1600" dirty="0" smtClean="0"/>
          </a:p>
          <a:p>
            <a:pPr algn="ctr"/>
            <a:r>
              <a:rPr lang="es-CL" sz="1600" dirty="0" smtClean="0"/>
              <a:t>FILE</a:t>
            </a:r>
            <a:endParaRPr lang="es-419" sz="1600" dirty="0"/>
          </a:p>
        </p:txBody>
      </p:sp>
      <p:cxnSp>
        <p:nvCxnSpPr>
          <p:cNvPr id="4" name="Conector recto de flecha 3"/>
          <p:cNvCxnSpPr>
            <a:stCxn id="31" idx="0"/>
            <a:endCxn id="7" idx="2"/>
          </p:cNvCxnSpPr>
          <p:nvPr/>
        </p:nvCxnSpPr>
        <p:spPr>
          <a:xfrm flipV="1">
            <a:off x="1371599" y="2580102"/>
            <a:ext cx="0" cy="6060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4623797" y="4849344"/>
            <a:ext cx="4906851" cy="17054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El </a:t>
            </a:r>
            <a:r>
              <a:rPr lang="es-CL" b="1" dirty="0" err="1" smtClean="0"/>
              <a:t>acv.edit</a:t>
            </a:r>
            <a:r>
              <a:rPr lang="es-CL" dirty="0" smtClean="0"/>
              <a:t> es el que manda siempre, es el que tiene la </a:t>
            </a:r>
            <a:r>
              <a:rPr lang="es-CL" dirty="0" err="1" smtClean="0"/>
              <a:t>infomación</a:t>
            </a:r>
            <a:r>
              <a:rPr lang="es-CL" dirty="0" smtClean="0"/>
              <a:t>, el </a:t>
            </a:r>
            <a:r>
              <a:rPr lang="es-CL" b="1" dirty="0" err="1" smtClean="0"/>
              <a:t>semiper</a:t>
            </a:r>
            <a:r>
              <a:rPr lang="es-CL" dirty="0" smtClean="0"/>
              <a:t> solo lo corta en trozos, cualquier cambio es mejor hacerlo al </a:t>
            </a:r>
            <a:r>
              <a:rPr lang="es-CL" b="1" dirty="0" err="1" smtClean="0"/>
              <a:t>acv.edit</a:t>
            </a:r>
            <a:r>
              <a:rPr lang="es-CL" dirty="0" smtClean="0"/>
              <a:t> y luego volver a procesar con </a:t>
            </a:r>
            <a:r>
              <a:rPr lang="es-CL" b="1" dirty="0" err="1" smtClean="0"/>
              <a:t>semiper</a:t>
            </a:r>
            <a:endParaRPr lang="es-419" b="1" dirty="0"/>
          </a:p>
        </p:txBody>
      </p:sp>
    </p:spTree>
    <p:extLst>
      <p:ext uri="{BB962C8B-B14F-4D97-AF65-F5344CB8AC3E}">
        <p14:creationId xmlns:p14="http://schemas.microsoft.com/office/powerpoint/2010/main" val="21712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933758" y="2150768"/>
            <a:ext cx="81793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4800" dirty="0" smtClean="0"/>
              <a:t>Panel 3</a:t>
            </a:r>
          </a:p>
          <a:p>
            <a:pPr algn="ctr"/>
            <a:r>
              <a:rPr lang="es-CL" sz="4800" dirty="0" smtClean="0"/>
              <a:t>Seleccionar y editar un periodo</a:t>
            </a:r>
          </a:p>
          <a:p>
            <a:pPr algn="ctr"/>
            <a:r>
              <a:rPr lang="es-CL" sz="4800" dirty="0" smtClean="0"/>
              <a:t>de un sujeto</a:t>
            </a:r>
            <a:endParaRPr lang="es-419" sz="4800" dirty="0"/>
          </a:p>
        </p:txBody>
      </p:sp>
    </p:spTree>
    <p:extLst>
      <p:ext uri="{BB962C8B-B14F-4D97-AF65-F5344CB8AC3E}">
        <p14:creationId xmlns:p14="http://schemas.microsoft.com/office/powerpoint/2010/main" val="125312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2561</TotalTime>
  <Words>768</Words>
  <Application>Microsoft Office PowerPoint</Application>
  <PresentationFormat>Panorámica</PresentationFormat>
  <Paragraphs>229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Courier New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Rojas</dc:creator>
  <cp:lastModifiedBy>Oliver Rojas</cp:lastModifiedBy>
  <cp:revision>68</cp:revision>
  <dcterms:created xsi:type="dcterms:W3CDTF">2020-01-06T15:18:37Z</dcterms:created>
  <dcterms:modified xsi:type="dcterms:W3CDTF">2020-03-02T19:10:51Z</dcterms:modified>
</cp:coreProperties>
</file>