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20/1/2020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664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20/1/2020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3776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20/1/2020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9010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20/1/2020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4487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20/1/2020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0351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20/1/2020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4126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20/1/2020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5436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20/1/2020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2545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20/1/2020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2091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20/1/2020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1778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20/1/2020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282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2A079-F624-4F06-8292-7991D53C206B}" type="datetimeFigureOut">
              <a:rPr lang="es-419" smtClean="0"/>
              <a:t>20/1/2020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4318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184856" y="1461655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smtClean="0"/>
              <a:t>awdfile</a:t>
            </a:r>
            <a:endParaRPr lang="es-CL" sz="1600" dirty="0" smtClean="0"/>
          </a:p>
          <a:p>
            <a:pPr algn="ctr"/>
            <a:r>
              <a:rPr lang="es-CL" sz="1600" smtClean="0"/>
              <a:t>(obj:str)</a:t>
            </a:r>
            <a:endParaRPr lang="es-419" sz="16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2848131" y="1461655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err="1" smtClean="0"/>
              <a:t>acv</a:t>
            </a:r>
            <a:endParaRPr lang="es-419" dirty="0"/>
          </a:p>
        </p:txBody>
      </p:sp>
      <p:cxnSp>
        <p:nvCxnSpPr>
          <p:cNvPr id="6" name="Conector recto de flecha 5"/>
          <p:cNvCxnSpPr>
            <a:stCxn id="4" idx="3"/>
            <a:endCxn id="5" idx="1"/>
          </p:cNvCxnSpPr>
          <p:nvPr/>
        </p:nvCxnSpPr>
        <p:spPr>
          <a:xfrm>
            <a:off x="2318196" y="1749655"/>
            <a:ext cx="5299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redondeado 6"/>
          <p:cNvSpPr/>
          <p:nvPr/>
        </p:nvSpPr>
        <p:spPr>
          <a:xfrm>
            <a:off x="5992906" y="2656613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smtClean="0"/>
              <a:t>1°filtro</a:t>
            </a:r>
            <a:endParaRPr lang="es-419" dirty="0"/>
          </a:p>
        </p:txBody>
      </p:sp>
      <p:sp>
        <p:nvSpPr>
          <p:cNvPr id="9" name="CuadroTexto 8"/>
          <p:cNvSpPr txBox="1"/>
          <p:nvPr/>
        </p:nvSpPr>
        <p:spPr>
          <a:xfrm>
            <a:off x="685126" y="625158"/>
            <a:ext cx="4125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 err="1" smtClean="0"/>
              <a:t>Boton</a:t>
            </a:r>
            <a:r>
              <a:rPr lang="es-CL" sz="2400" dirty="0" smtClean="0"/>
              <a:t> procesar por primera vez</a:t>
            </a:r>
            <a:endParaRPr lang="es-419" sz="2400" dirty="0"/>
          </a:p>
        </p:txBody>
      </p:sp>
      <p:sp>
        <p:nvSpPr>
          <p:cNvPr id="13" name="Rectángulo 12"/>
          <p:cNvSpPr/>
          <p:nvPr/>
        </p:nvSpPr>
        <p:spPr>
          <a:xfrm>
            <a:off x="4421254" y="1461655"/>
            <a:ext cx="1043188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acv</a:t>
            </a:r>
            <a:endParaRPr lang="es-CL" dirty="0" smtClean="0"/>
          </a:p>
          <a:p>
            <a:pPr algn="ctr"/>
            <a:r>
              <a:rPr lang="es-CL" smtClean="0"/>
              <a:t>(obj:df)</a:t>
            </a:r>
            <a:endParaRPr lang="es-419" dirty="0"/>
          </a:p>
        </p:txBody>
      </p:sp>
      <p:cxnSp>
        <p:nvCxnSpPr>
          <p:cNvPr id="15" name="Conector recto de flecha 14"/>
          <p:cNvCxnSpPr>
            <a:stCxn id="5" idx="3"/>
            <a:endCxn id="13" idx="1"/>
          </p:cNvCxnSpPr>
          <p:nvPr/>
        </p:nvCxnSpPr>
        <p:spPr>
          <a:xfrm>
            <a:off x="3852683" y="1749655"/>
            <a:ext cx="5685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9217895" y="2656614"/>
            <a:ext cx="1043188" cy="5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edit.file</a:t>
            </a:r>
            <a:endParaRPr lang="es-CL" dirty="0" smtClean="0"/>
          </a:p>
          <a:p>
            <a:pPr algn="ctr"/>
            <a:r>
              <a:rPr lang="es-CL" dirty="0" smtClean="0"/>
              <a:t>(</a:t>
            </a:r>
            <a:r>
              <a:rPr lang="es-CL" dirty="0" err="1" smtClean="0"/>
              <a:t>txt</a:t>
            </a:r>
            <a:r>
              <a:rPr lang="es-CL" dirty="0" smtClean="0"/>
              <a:t>)</a:t>
            </a:r>
            <a:endParaRPr lang="es-419" dirty="0"/>
          </a:p>
        </p:txBody>
      </p:sp>
      <p:sp>
        <p:nvSpPr>
          <p:cNvPr id="24" name="Rectángulo 23"/>
          <p:cNvSpPr/>
          <p:nvPr/>
        </p:nvSpPr>
        <p:spPr>
          <a:xfrm>
            <a:off x="7606136" y="2656614"/>
            <a:ext cx="1043188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filter.stats</a:t>
            </a:r>
            <a:endParaRPr lang="es-CL" sz="1600" dirty="0" smtClean="0"/>
          </a:p>
          <a:p>
            <a:pPr algn="ctr"/>
            <a:r>
              <a:rPr lang="es-CL" sz="1600" smtClean="0"/>
              <a:t>(obj:df)</a:t>
            </a:r>
            <a:endParaRPr lang="es-419" sz="1600" dirty="0"/>
          </a:p>
        </p:txBody>
      </p:sp>
      <p:cxnSp>
        <p:nvCxnSpPr>
          <p:cNvPr id="29" name="Conector recto de flecha 28"/>
          <p:cNvCxnSpPr>
            <a:stCxn id="7" idx="3"/>
            <a:endCxn id="24" idx="1"/>
          </p:cNvCxnSpPr>
          <p:nvPr/>
        </p:nvCxnSpPr>
        <p:spPr>
          <a:xfrm>
            <a:off x="6997458" y="2944613"/>
            <a:ext cx="60867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redondeado 31"/>
          <p:cNvSpPr/>
          <p:nvPr/>
        </p:nvSpPr>
        <p:spPr>
          <a:xfrm>
            <a:off x="6033013" y="3765312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err="1" smtClean="0"/>
              <a:t>acv.edit</a:t>
            </a:r>
            <a:endParaRPr lang="es-419" dirty="0"/>
          </a:p>
        </p:txBody>
      </p:sp>
      <p:cxnSp>
        <p:nvCxnSpPr>
          <p:cNvPr id="35" name="Conector recto de flecha 34"/>
          <p:cNvCxnSpPr>
            <a:stCxn id="24" idx="3"/>
            <a:endCxn id="18" idx="1"/>
          </p:cNvCxnSpPr>
          <p:nvPr/>
        </p:nvCxnSpPr>
        <p:spPr>
          <a:xfrm>
            <a:off x="8649324" y="2944614"/>
            <a:ext cx="5685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r 47"/>
          <p:cNvCxnSpPr>
            <a:stCxn id="13" idx="2"/>
            <a:endCxn id="32" idx="1"/>
          </p:cNvCxnSpPr>
          <p:nvPr/>
        </p:nvCxnSpPr>
        <p:spPr>
          <a:xfrm rot="16200000" flipH="1">
            <a:off x="4480102" y="2500400"/>
            <a:ext cx="2015657" cy="1090165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Rectángulo 50"/>
          <p:cNvSpPr/>
          <p:nvPr/>
        </p:nvSpPr>
        <p:spPr>
          <a:xfrm>
            <a:off x="5968619" y="4874009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acv.edit</a:t>
            </a:r>
            <a:endParaRPr lang="es-CL" sz="1600" dirty="0" smtClean="0"/>
          </a:p>
          <a:p>
            <a:pPr algn="ctr"/>
            <a:r>
              <a:rPr lang="es-CL" sz="1600" smtClean="0"/>
              <a:t>(obj:df)</a:t>
            </a:r>
            <a:endParaRPr lang="es-419" sz="1600" dirty="0"/>
          </a:p>
        </p:txBody>
      </p:sp>
      <p:sp>
        <p:nvSpPr>
          <p:cNvPr id="52" name="Rectángulo 51"/>
          <p:cNvSpPr/>
          <p:nvPr/>
        </p:nvSpPr>
        <p:spPr>
          <a:xfrm>
            <a:off x="4925431" y="5801288"/>
            <a:ext cx="1043188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acv.edit</a:t>
            </a:r>
            <a:endParaRPr lang="es-CL" sz="1600" dirty="0" smtClean="0"/>
          </a:p>
          <a:p>
            <a:pPr algn="ctr"/>
            <a:r>
              <a:rPr lang="es-CL" sz="1600" dirty="0" smtClean="0"/>
              <a:t>(</a:t>
            </a:r>
            <a:r>
              <a:rPr lang="es-CL" sz="1600" dirty="0" err="1" smtClean="0"/>
              <a:t>rds</a:t>
            </a:r>
            <a:r>
              <a:rPr lang="es-CL" sz="1600" dirty="0" smtClean="0"/>
              <a:t>)</a:t>
            </a:r>
            <a:endParaRPr lang="es-419" sz="1600" dirty="0"/>
          </a:p>
        </p:txBody>
      </p:sp>
      <p:sp>
        <p:nvSpPr>
          <p:cNvPr id="53" name="Rectángulo 52"/>
          <p:cNvSpPr/>
          <p:nvPr/>
        </p:nvSpPr>
        <p:spPr>
          <a:xfrm>
            <a:off x="7101959" y="5803531"/>
            <a:ext cx="1043188" cy="5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acv.edit</a:t>
            </a:r>
            <a:endParaRPr lang="es-CL" dirty="0" smtClean="0"/>
          </a:p>
          <a:p>
            <a:pPr algn="ctr"/>
            <a:r>
              <a:rPr lang="es-CL" smtClean="0"/>
              <a:t>(csv)</a:t>
            </a:r>
            <a:endParaRPr lang="es-419" dirty="0"/>
          </a:p>
        </p:txBody>
      </p:sp>
      <p:cxnSp>
        <p:nvCxnSpPr>
          <p:cNvPr id="55" name="Conector recto de flecha 54"/>
          <p:cNvCxnSpPr>
            <a:stCxn id="32" idx="2"/>
            <a:endCxn id="51" idx="0"/>
          </p:cNvCxnSpPr>
          <p:nvPr/>
        </p:nvCxnSpPr>
        <p:spPr>
          <a:xfrm>
            <a:off x="6535289" y="4341312"/>
            <a:ext cx="0" cy="5326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r 56"/>
          <p:cNvCxnSpPr>
            <a:stCxn id="51" idx="1"/>
            <a:endCxn id="52" idx="0"/>
          </p:cNvCxnSpPr>
          <p:nvPr/>
        </p:nvCxnSpPr>
        <p:spPr>
          <a:xfrm rot="10800000" flipV="1">
            <a:off x="5447025" y="5162008"/>
            <a:ext cx="521594" cy="63927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r 58"/>
          <p:cNvCxnSpPr>
            <a:stCxn id="51" idx="3"/>
            <a:endCxn id="53" idx="0"/>
          </p:cNvCxnSpPr>
          <p:nvPr/>
        </p:nvCxnSpPr>
        <p:spPr>
          <a:xfrm>
            <a:off x="7101959" y="5162009"/>
            <a:ext cx="521594" cy="64152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redondeado 26"/>
          <p:cNvSpPr/>
          <p:nvPr/>
        </p:nvSpPr>
        <p:spPr>
          <a:xfrm>
            <a:off x="5968619" y="1461655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smtClean="0"/>
              <a:t/>
            </a:r>
            <a:br>
              <a:rPr lang="es-CL" smtClean="0"/>
            </a:br>
            <a:r>
              <a:rPr lang="es-CL" smtClean="0"/>
              <a:t>semiper</a:t>
            </a:r>
            <a:endParaRPr lang="es-419" dirty="0"/>
          </a:p>
        </p:txBody>
      </p:sp>
      <p:cxnSp>
        <p:nvCxnSpPr>
          <p:cNvPr id="10" name="Conector recto de flecha 9"/>
          <p:cNvCxnSpPr>
            <a:stCxn id="13" idx="3"/>
            <a:endCxn id="27" idx="1"/>
          </p:cNvCxnSpPr>
          <p:nvPr/>
        </p:nvCxnSpPr>
        <p:spPr>
          <a:xfrm>
            <a:off x="5464442" y="1749655"/>
            <a:ext cx="5041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7515984" y="1461655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smtClean="0"/>
              <a:t>semiper</a:t>
            </a:r>
            <a:endParaRPr lang="es-CL" sz="1600" dirty="0" smtClean="0"/>
          </a:p>
          <a:p>
            <a:pPr algn="ctr"/>
            <a:r>
              <a:rPr lang="es-CL" sz="1600" smtClean="0"/>
              <a:t>(obj:list)</a:t>
            </a:r>
            <a:endParaRPr lang="es-419" sz="1600" dirty="0"/>
          </a:p>
        </p:txBody>
      </p:sp>
      <p:cxnSp>
        <p:nvCxnSpPr>
          <p:cNvPr id="14" name="Conector recto de flecha 13"/>
          <p:cNvCxnSpPr>
            <a:stCxn id="27" idx="3"/>
            <a:endCxn id="31" idx="1"/>
          </p:cNvCxnSpPr>
          <p:nvPr/>
        </p:nvCxnSpPr>
        <p:spPr>
          <a:xfrm>
            <a:off x="6973171" y="1749655"/>
            <a:ext cx="5428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>
            <a:stCxn id="31" idx="2"/>
            <a:endCxn id="7" idx="0"/>
          </p:cNvCxnSpPr>
          <p:nvPr/>
        </p:nvCxnSpPr>
        <p:spPr>
          <a:xfrm rot="5400000">
            <a:off x="6979439" y="1553398"/>
            <a:ext cx="618958" cy="15874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9713730" y="3882574"/>
            <a:ext cx="19647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Este archivo incorpora o modifica ediciones después de este proceso y saca para el </a:t>
            </a:r>
            <a:r>
              <a:rPr lang="es-ES" sz="1400" b="1" dirty="0" err="1" smtClean="0">
                <a:solidFill>
                  <a:srgbClr val="00B0F0"/>
                </a:solidFill>
              </a:rPr>
              <a:t>actograma</a:t>
            </a:r>
            <a:endParaRPr lang="es-ES" sz="1400" b="1" dirty="0" smtClean="0">
              <a:solidFill>
                <a:srgbClr val="00B0F0"/>
              </a:solidFill>
            </a:endParaRPr>
          </a:p>
          <a:p>
            <a:r>
              <a:rPr lang="es-ES" sz="1400" b="1" dirty="0" smtClean="0">
                <a:solidFill>
                  <a:srgbClr val="00B0F0"/>
                </a:solidFill>
              </a:rPr>
              <a:t>1: Filtro</a:t>
            </a:r>
          </a:p>
          <a:p>
            <a:r>
              <a:rPr lang="es-ES" sz="1400" b="1" dirty="0" smtClean="0">
                <a:solidFill>
                  <a:srgbClr val="00B0F0"/>
                </a:solidFill>
              </a:rPr>
              <a:t>2: a </a:t>
            </a:r>
            <a:r>
              <a:rPr lang="es-ES" sz="1400" b="1" dirty="0" err="1" smtClean="0">
                <a:solidFill>
                  <a:srgbClr val="00B0F0"/>
                </a:solidFill>
              </a:rPr>
              <a:t>Sleep</a:t>
            </a:r>
            <a:endParaRPr lang="es-ES" sz="1400" b="1" dirty="0" smtClean="0">
              <a:solidFill>
                <a:srgbClr val="00B0F0"/>
              </a:solidFill>
            </a:endParaRPr>
          </a:p>
          <a:p>
            <a:r>
              <a:rPr lang="es-ES" sz="1400" b="1" dirty="0" smtClean="0">
                <a:solidFill>
                  <a:srgbClr val="00B0F0"/>
                </a:solidFill>
              </a:rPr>
              <a:t>3: a Wake</a:t>
            </a:r>
            <a:endParaRPr lang="es-CL" sz="1400" b="1" dirty="0">
              <a:solidFill>
                <a:srgbClr val="00B0F0"/>
              </a:solidFill>
            </a:endParaRPr>
          </a:p>
        </p:txBody>
      </p:sp>
      <p:cxnSp>
        <p:nvCxnSpPr>
          <p:cNvPr id="40" name="Conector angular 39"/>
          <p:cNvCxnSpPr>
            <a:stCxn id="18" idx="2"/>
            <a:endCxn id="45" idx="0"/>
          </p:cNvCxnSpPr>
          <p:nvPr/>
        </p:nvCxnSpPr>
        <p:spPr>
          <a:xfrm rot="16200000" flipH="1">
            <a:off x="9892820" y="3079282"/>
            <a:ext cx="649960" cy="956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350874" y="2656613"/>
            <a:ext cx="41298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smtClean="0"/>
              <a:t>El resultado de este proceso es:</a:t>
            </a:r>
          </a:p>
          <a:p>
            <a:r>
              <a:rPr lang="es-ES" sz="1600" smtClean="0"/>
              <a:t>4 archivos.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smtClean="0"/>
              <a:t>RDS</a:t>
            </a:r>
            <a:r>
              <a:rPr lang="es-ES" sz="1600" smtClean="0"/>
              <a:t>: de semiperiodos que sirve para hacer el actograma y crear el primer filtro de exclusiones.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smtClean="0"/>
              <a:t>TXT</a:t>
            </a:r>
            <a:r>
              <a:rPr lang="es-ES" sz="1600" smtClean="0"/>
              <a:t>: en formato (.edit) para manejar las ediciones globales del ACV.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smtClean="0"/>
              <a:t>RDS</a:t>
            </a:r>
            <a:r>
              <a:rPr lang="es-ES" sz="1600" smtClean="0"/>
              <a:t> y </a:t>
            </a:r>
            <a:r>
              <a:rPr lang="es-ES" sz="1600" b="1" smtClean="0"/>
              <a:t>TXT</a:t>
            </a:r>
            <a:r>
              <a:rPr lang="es-ES" sz="1600" smtClean="0"/>
              <a:t> de la versión ACV con los datos del primer filtro que se saca de este proceso. </a:t>
            </a:r>
            <a:endParaRPr lang="es-CL" sz="1600"/>
          </a:p>
        </p:txBody>
      </p:sp>
      <p:cxnSp>
        <p:nvCxnSpPr>
          <p:cNvPr id="47" name="Conector angular 46"/>
          <p:cNvCxnSpPr>
            <a:stCxn id="24" idx="2"/>
            <a:endCxn id="32" idx="3"/>
          </p:cNvCxnSpPr>
          <p:nvPr/>
        </p:nvCxnSpPr>
        <p:spPr>
          <a:xfrm rot="5400000">
            <a:off x="7172299" y="3097881"/>
            <a:ext cx="820698" cy="1090165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68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373487" y="334851"/>
            <a:ext cx="4118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 smtClean="0"/>
              <a:t>Procedimiento crear </a:t>
            </a:r>
            <a:r>
              <a:rPr lang="es-CL" sz="2400" dirty="0" err="1" smtClean="0"/>
              <a:t>actograma</a:t>
            </a:r>
            <a:endParaRPr lang="es-419" sz="2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373487" y="796516"/>
            <a:ext cx="100326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Cuando se crea un </a:t>
            </a:r>
            <a:r>
              <a:rPr lang="es-CL" sz="1400" dirty="0" err="1" smtClean="0"/>
              <a:t>actograma</a:t>
            </a:r>
            <a:r>
              <a:rPr lang="es-CL" sz="1400" dirty="0" smtClean="0"/>
              <a:t> se usa el file </a:t>
            </a:r>
            <a:r>
              <a:rPr lang="es-CL" sz="1400" b="1" dirty="0" err="1" smtClean="0"/>
              <a:t>acv.edit.RDS</a:t>
            </a:r>
            <a:r>
              <a:rPr lang="es-CL" sz="1400" b="1" dirty="0" smtClean="0"/>
              <a:t> </a:t>
            </a:r>
            <a:r>
              <a:rPr lang="es-CL" sz="1400" dirty="0" smtClean="0"/>
              <a:t>porque tiene actualizado los cambios de edición tipo sleep2wake, o wake2sleep y se necesita esto en la última versión. Los datos se pintan con el </a:t>
            </a:r>
            <a:r>
              <a:rPr lang="es-CL" sz="1400" b="1" dirty="0" err="1" smtClean="0"/>
              <a:t>edit.file</a:t>
            </a:r>
            <a:r>
              <a:rPr lang="es-CL" sz="1400" dirty="0" smtClean="0"/>
              <a:t>. En </a:t>
            </a:r>
            <a:r>
              <a:rPr lang="es-CL" sz="1400" dirty="0" err="1" smtClean="0"/>
              <a:t>shiny</a:t>
            </a:r>
            <a:r>
              <a:rPr lang="es-CL" sz="1400" dirty="0" smtClean="0"/>
              <a:t> cuando se selecciona un sujeto se cargan ambos archivos y se crea el </a:t>
            </a:r>
            <a:r>
              <a:rPr lang="es-CL" sz="1400" dirty="0" err="1" smtClean="0"/>
              <a:t>actograma</a:t>
            </a:r>
            <a:r>
              <a:rPr lang="es-CL" sz="1400" dirty="0" smtClean="0"/>
              <a:t>.</a:t>
            </a:r>
            <a:endParaRPr lang="es-419" sz="1400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9452658" y="1862433"/>
            <a:ext cx="1134292" cy="23566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actogram</a:t>
            </a:r>
            <a:endParaRPr lang="es-419" sz="1600" dirty="0"/>
          </a:p>
        </p:txBody>
      </p:sp>
      <p:sp>
        <p:nvSpPr>
          <p:cNvPr id="7" name="Rectángulo 6"/>
          <p:cNvSpPr/>
          <p:nvPr/>
        </p:nvSpPr>
        <p:spPr>
          <a:xfrm>
            <a:off x="850005" y="1862433"/>
            <a:ext cx="1043188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acv.edit</a:t>
            </a:r>
            <a:endParaRPr lang="es-CL" sz="1600" dirty="0" smtClean="0"/>
          </a:p>
          <a:p>
            <a:pPr algn="ctr"/>
            <a:r>
              <a:rPr lang="es-CL" sz="1600" dirty="0" smtClean="0"/>
              <a:t>(</a:t>
            </a:r>
            <a:r>
              <a:rPr lang="es-CL" sz="1600" dirty="0" err="1" smtClean="0"/>
              <a:t>rds</a:t>
            </a:r>
            <a:r>
              <a:rPr lang="es-CL" sz="1600" dirty="0" smtClean="0"/>
              <a:t>)</a:t>
            </a:r>
            <a:endParaRPr lang="es-419" sz="16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2525208" y="1864284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smtClean="0"/>
              <a:t/>
            </a:r>
            <a:br>
              <a:rPr lang="es-CL" smtClean="0"/>
            </a:br>
            <a:r>
              <a:rPr lang="es-CL" smtClean="0"/>
              <a:t>semiper</a:t>
            </a:r>
            <a:endParaRPr lang="es-419" dirty="0"/>
          </a:p>
        </p:txBody>
      </p:sp>
      <p:sp>
        <p:nvSpPr>
          <p:cNvPr id="10" name="Rectángulo 9"/>
          <p:cNvSpPr/>
          <p:nvPr/>
        </p:nvSpPr>
        <p:spPr>
          <a:xfrm>
            <a:off x="4159875" y="1862433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smtClean="0"/>
              <a:t>semiper</a:t>
            </a:r>
            <a:endParaRPr lang="es-CL" sz="1600" dirty="0" smtClean="0"/>
          </a:p>
          <a:p>
            <a:pPr algn="ctr"/>
            <a:r>
              <a:rPr lang="es-CL" sz="1600" smtClean="0"/>
              <a:t>(obj:list)</a:t>
            </a:r>
            <a:endParaRPr lang="es-419" sz="1600" dirty="0"/>
          </a:p>
        </p:txBody>
      </p:sp>
      <p:cxnSp>
        <p:nvCxnSpPr>
          <p:cNvPr id="11" name="Conector recto de flecha 10"/>
          <p:cNvCxnSpPr>
            <a:stCxn id="9" idx="3"/>
            <a:endCxn id="10" idx="1"/>
          </p:cNvCxnSpPr>
          <p:nvPr/>
        </p:nvCxnSpPr>
        <p:spPr>
          <a:xfrm flipV="1">
            <a:off x="3529760" y="2150433"/>
            <a:ext cx="630115" cy="1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7" idx="3"/>
            <a:endCxn id="9" idx="1"/>
          </p:cNvCxnSpPr>
          <p:nvPr/>
        </p:nvCxnSpPr>
        <p:spPr>
          <a:xfrm>
            <a:off x="1893193" y="2150433"/>
            <a:ext cx="632015" cy="1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923330" y="196576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err="1" smtClean="0"/>
              <a:t>for</a:t>
            </a:r>
            <a:r>
              <a:rPr lang="es-CL" dirty="0" smtClean="0"/>
              <a:t> </a:t>
            </a:r>
            <a:r>
              <a:rPr lang="es-CL" dirty="0" err="1" smtClean="0"/>
              <a:t>df</a:t>
            </a:r>
            <a:r>
              <a:rPr lang="es-CL" dirty="0" smtClean="0"/>
              <a:t> in </a:t>
            </a:r>
            <a:r>
              <a:rPr lang="es-CL" dirty="0" err="1" smtClean="0"/>
              <a:t>semiper</a:t>
            </a:r>
            <a:endParaRPr lang="es-419" dirty="0"/>
          </a:p>
        </p:txBody>
      </p:sp>
      <p:cxnSp>
        <p:nvCxnSpPr>
          <p:cNvPr id="21" name="Conector recto de flecha 20"/>
          <p:cNvCxnSpPr>
            <a:stCxn id="10" idx="3"/>
            <a:endCxn id="19" idx="1"/>
          </p:cNvCxnSpPr>
          <p:nvPr/>
        </p:nvCxnSpPr>
        <p:spPr>
          <a:xfrm>
            <a:off x="5293215" y="2150433"/>
            <a:ext cx="630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redondeado 21"/>
          <p:cNvSpPr/>
          <p:nvPr/>
        </p:nvSpPr>
        <p:spPr>
          <a:xfrm>
            <a:off x="8382245" y="1862433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plotActo</a:t>
            </a:r>
            <a:endParaRPr lang="es-419" sz="1600" dirty="0"/>
          </a:p>
        </p:txBody>
      </p:sp>
      <p:cxnSp>
        <p:nvCxnSpPr>
          <p:cNvPr id="24" name="Conector recto de flecha 23"/>
          <p:cNvCxnSpPr>
            <a:stCxn id="19" idx="3"/>
            <a:endCxn id="22" idx="1"/>
          </p:cNvCxnSpPr>
          <p:nvPr/>
        </p:nvCxnSpPr>
        <p:spPr>
          <a:xfrm>
            <a:off x="7752130" y="2150433"/>
            <a:ext cx="630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redondeado 25"/>
          <p:cNvSpPr/>
          <p:nvPr/>
        </p:nvSpPr>
        <p:spPr>
          <a:xfrm>
            <a:off x="8382243" y="3620447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plotActo</a:t>
            </a:r>
            <a:endParaRPr lang="es-419" sz="1600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8388206" y="3027929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plotActo</a:t>
            </a:r>
            <a:endParaRPr lang="es-419" sz="1600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8382244" y="2431872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plotActo</a:t>
            </a:r>
            <a:endParaRPr lang="es-419" sz="1600" dirty="0"/>
          </a:p>
        </p:txBody>
      </p:sp>
      <p:cxnSp>
        <p:nvCxnSpPr>
          <p:cNvPr id="30" name="Conector recto de flecha 29"/>
          <p:cNvCxnSpPr>
            <a:stCxn id="19" idx="3"/>
            <a:endCxn id="28" idx="1"/>
          </p:cNvCxnSpPr>
          <p:nvPr/>
        </p:nvCxnSpPr>
        <p:spPr>
          <a:xfrm>
            <a:off x="7752130" y="2150433"/>
            <a:ext cx="630114" cy="56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9" idx="3"/>
            <a:endCxn id="27" idx="1"/>
          </p:cNvCxnSpPr>
          <p:nvPr/>
        </p:nvCxnSpPr>
        <p:spPr>
          <a:xfrm>
            <a:off x="7752130" y="2150433"/>
            <a:ext cx="636076" cy="116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19" idx="3"/>
            <a:endCxn id="26" idx="1"/>
          </p:cNvCxnSpPr>
          <p:nvPr/>
        </p:nvCxnSpPr>
        <p:spPr>
          <a:xfrm>
            <a:off x="7752130" y="2150433"/>
            <a:ext cx="630113" cy="175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26638" y="4587308"/>
            <a:ext cx="51340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 smtClean="0"/>
              <a:t>Faltan varias cosas</a:t>
            </a:r>
          </a:p>
          <a:p>
            <a:r>
              <a:rPr lang="es-CL" sz="1600" dirty="0" smtClean="0"/>
              <a:t>Modificar el </a:t>
            </a:r>
            <a:r>
              <a:rPr lang="es-CL" sz="1600" dirty="0" err="1" smtClean="0"/>
              <a:t>create.plotActo</a:t>
            </a:r>
            <a:r>
              <a:rPr lang="es-CL" sz="1600" dirty="0" smtClean="0"/>
              <a:t> con las siguientes cosas</a:t>
            </a:r>
          </a:p>
          <a:p>
            <a:pPr marL="342900" indent="-342900">
              <a:buFont typeface="+mj-lt"/>
              <a:buAutoNum type="arabicPeriod"/>
            </a:pPr>
            <a:r>
              <a:rPr lang="es-CL" sz="1600" dirty="0" smtClean="0"/>
              <a:t>Quitar las horas del eje X, como van apilados no sirve</a:t>
            </a:r>
          </a:p>
          <a:p>
            <a:pPr marL="342900" indent="-342900">
              <a:buFont typeface="+mj-lt"/>
              <a:buAutoNum type="arabicPeriod"/>
            </a:pPr>
            <a:r>
              <a:rPr lang="es-CL" sz="1600" dirty="0" smtClean="0"/>
              <a:t>poner la fecha en horizontal</a:t>
            </a:r>
          </a:p>
          <a:p>
            <a:pPr marL="342900" indent="-342900">
              <a:buFont typeface="+mj-lt"/>
              <a:buAutoNum type="arabicPeriod"/>
            </a:pPr>
            <a:r>
              <a:rPr lang="es-CL" sz="1600" dirty="0" smtClean="0"/>
              <a:t>Agregar 2 </a:t>
            </a:r>
            <a:r>
              <a:rPr lang="es-CL" sz="1600" dirty="0" err="1" smtClean="0"/>
              <a:t>graficos</a:t>
            </a:r>
            <a:r>
              <a:rPr lang="es-CL" sz="1600" dirty="0" smtClean="0"/>
              <a:t> en blanco que solo tengan la escala x</a:t>
            </a:r>
          </a:p>
          <a:p>
            <a:pPr marL="342900" indent="-342900">
              <a:buFont typeface="+mj-lt"/>
              <a:buAutoNum type="arabicPeriod"/>
            </a:pPr>
            <a:r>
              <a:rPr lang="es-CL" sz="1600" dirty="0" smtClean="0"/>
              <a:t>Solo eso </a:t>
            </a:r>
            <a:r>
              <a:rPr lang="es-CL" sz="1600" dirty="0" smtClean="0">
                <a:sym typeface="Wingdings" panose="05000000000000000000" pitchFamily="2" charset="2"/>
              </a:rPr>
              <a:t></a:t>
            </a:r>
            <a:endParaRPr lang="es-419" sz="16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4643306" y="3220539"/>
            <a:ext cx="2793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Tiene un data </a:t>
            </a:r>
            <a:r>
              <a:rPr lang="es-CL" dirty="0" err="1" smtClean="0"/>
              <a:t>mangement</a:t>
            </a:r>
            <a:r>
              <a:rPr lang="es-CL" dirty="0" smtClean="0"/>
              <a:t> que podría ser trabajado a parte para mayor velocidad</a:t>
            </a:r>
            <a:endParaRPr lang="es-419" dirty="0"/>
          </a:p>
        </p:txBody>
      </p:sp>
      <p:cxnSp>
        <p:nvCxnSpPr>
          <p:cNvPr id="38" name="Conector recto de flecha 37"/>
          <p:cNvCxnSpPr>
            <a:stCxn id="36" idx="0"/>
          </p:cNvCxnSpPr>
          <p:nvPr/>
        </p:nvCxnSpPr>
        <p:spPr>
          <a:xfrm flipH="1" flipV="1">
            <a:off x="5608272" y="2335099"/>
            <a:ext cx="431918" cy="88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2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2524260" y="1262140"/>
            <a:ext cx="1043188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semiper</a:t>
            </a:r>
            <a:endParaRPr lang="es-CL" dirty="0" smtClean="0"/>
          </a:p>
          <a:p>
            <a:pPr algn="ctr"/>
            <a:r>
              <a:rPr lang="es-CL" dirty="0" smtClean="0"/>
              <a:t>(</a:t>
            </a:r>
            <a:r>
              <a:rPr lang="es-CL" dirty="0" err="1" smtClean="0"/>
              <a:t>obj</a:t>
            </a:r>
            <a:r>
              <a:rPr lang="es-CL" dirty="0" smtClean="0"/>
              <a:t>)</a:t>
            </a:r>
            <a:endParaRPr lang="es-419" dirty="0"/>
          </a:p>
        </p:txBody>
      </p:sp>
      <p:sp>
        <p:nvSpPr>
          <p:cNvPr id="12" name="Decisión 11"/>
          <p:cNvSpPr/>
          <p:nvPr/>
        </p:nvSpPr>
        <p:spPr>
          <a:xfrm>
            <a:off x="5915590" y="2386153"/>
            <a:ext cx="576000" cy="576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9" name="Datos 18"/>
          <p:cNvSpPr/>
          <p:nvPr/>
        </p:nvSpPr>
        <p:spPr>
          <a:xfrm>
            <a:off x="7748385" y="2386153"/>
            <a:ext cx="1188000" cy="57600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filter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err="1" smtClean="0"/>
              <a:t>var</a:t>
            </a:r>
            <a:endParaRPr lang="es-419" dirty="0"/>
          </a:p>
        </p:txBody>
      </p:sp>
      <p:cxnSp>
        <p:nvCxnSpPr>
          <p:cNvPr id="22" name="Conector recto de flecha 21"/>
          <p:cNvCxnSpPr>
            <a:stCxn id="12" idx="3"/>
            <a:endCxn id="19" idx="2"/>
          </p:cNvCxnSpPr>
          <p:nvPr/>
        </p:nvCxnSpPr>
        <p:spPr>
          <a:xfrm>
            <a:off x="6491590" y="2674153"/>
            <a:ext cx="13755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6581104" y="2331078"/>
            <a:ext cx="1130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 smtClean="0"/>
              <a:t>Editar</a:t>
            </a:r>
            <a:br>
              <a:rPr lang="es-CL" dirty="0" smtClean="0"/>
            </a:br>
            <a:r>
              <a:rPr lang="es-CL" dirty="0" smtClean="0"/>
              <a:t>Segmento</a:t>
            </a:r>
            <a:endParaRPr lang="es-419" dirty="0"/>
          </a:p>
        </p:txBody>
      </p:sp>
      <p:sp>
        <p:nvSpPr>
          <p:cNvPr id="29" name="CuadroTexto 28"/>
          <p:cNvSpPr txBox="1"/>
          <p:nvPr/>
        </p:nvSpPr>
        <p:spPr>
          <a:xfrm>
            <a:off x="4865319" y="2340485"/>
            <a:ext cx="1056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 smtClean="0"/>
              <a:t>Editar</a:t>
            </a:r>
            <a:br>
              <a:rPr lang="es-CL" dirty="0" smtClean="0"/>
            </a:br>
            <a:r>
              <a:rPr lang="es-CL" dirty="0" smtClean="0"/>
              <a:t>Actividad</a:t>
            </a:r>
            <a:endParaRPr lang="es-419" dirty="0"/>
          </a:p>
        </p:txBody>
      </p:sp>
      <p:sp>
        <p:nvSpPr>
          <p:cNvPr id="38" name="CuadroTexto 37"/>
          <p:cNvSpPr txBox="1"/>
          <p:nvPr/>
        </p:nvSpPr>
        <p:spPr>
          <a:xfrm>
            <a:off x="7146545" y="5426763"/>
            <a:ext cx="4765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Formato para filtrar un periodo completo</a:t>
            </a:r>
            <a:r>
              <a:rPr lang="es-CL" sz="2000" dirty="0" smtClean="0"/>
              <a:t/>
            </a:r>
            <a:br>
              <a:rPr lang="es-CL" sz="2000" dirty="0" smtClean="0"/>
            </a:br>
            <a:r>
              <a:rPr lang="es-CL" sz="14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filter</a:t>
            </a:r>
            <a:r>
              <a:rPr lang="es-CL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: 12/05/2011 20:00 – 13/05/2011 06:00</a:t>
            </a:r>
            <a:endParaRPr lang="es-419" sz="14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Datos 32"/>
          <p:cNvSpPr/>
          <p:nvPr/>
        </p:nvSpPr>
        <p:spPr>
          <a:xfrm>
            <a:off x="3599628" y="2375651"/>
            <a:ext cx="1332962" cy="57600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punto </a:t>
            </a:r>
            <a:r>
              <a:rPr lang="es-CL" dirty="0" err="1" smtClean="0"/>
              <a:t>edit</a:t>
            </a:r>
            <a:endParaRPr lang="es-419" dirty="0"/>
          </a:p>
        </p:txBody>
      </p:sp>
      <p:sp>
        <p:nvSpPr>
          <p:cNvPr id="39" name="CuadroTexto 38"/>
          <p:cNvSpPr txBox="1"/>
          <p:nvPr/>
        </p:nvSpPr>
        <p:spPr>
          <a:xfrm>
            <a:off x="7146547" y="4525101"/>
            <a:ext cx="47266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Formato editar un segmento de actividad</a:t>
            </a:r>
            <a:r>
              <a:rPr lang="es-CL" sz="2000" dirty="0" smtClean="0"/>
              <a:t/>
            </a:r>
            <a:br>
              <a:rPr lang="es-CL" sz="2000" dirty="0" smtClean="0"/>
            </a:br>
            <a:r>
              <a:rPr lang="es-CL" sz="1400" b="1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tosleep</a:t>
            </a:r>
            <a:r>
              <a:rPr lang="es-CL" sz="14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: 12/05/2011 20:00 – 12/05/2011 20:15</a:t>
            </a:r>
          </a:p>
          <a:p>
            <a:r>
              <a:rPr lang="es-CL" sz="1400" b="1" dirty="0" err="1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toawake</a:t>
            </a:r>
            <a:r>
              <a:rPr lang="es-CL" sz="1400" b="1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: 12/05/2011 20:00 – 13/05/2011 20:15</a:t>
            </a:r>
            <a:endParaRPr lang="es-419" sz="14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5645639" y="4768689"/>
            <a:ext cx="1106744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re</a:t>
            </a:r>
            <a:br>
              <a:rPr lang="es-CL" dirty="0" smtClean="0"/>
            </a:br>
            <a:r>
              <a:rPr lang="es-CL" dirty="0" smtClean="0"/>
              <a:t>procesar</a:t>
            </a:r>
            <a:endParaRPr lang="es-419" dirty="0"/>
          </a:p>
        </p:txBody>
      </p:sp>
      <p:sp>
        <p:nvSpPr>
          <p:cNvPr id="56" name="Documento 55"/>
          <p:cNvSpPr/>
          <p:nvPr/>
        </p:nvSpPr>
        <p:spPr>
          <a:xfrm>
            <a:off x="5609847" y="1150895"/>
            <a:ext cx="1178328" cy="79849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>
                <a:solidFill>
                  <a:schemeClr val="accent5">
                    <a:lumMod val="75000"/>
                  </a:schemeClr>
                </a:solidFill>
              </a:rPr>
              <a:t>Actograma</a:t>
            </a:r>
            <a:endParaRPr lang="es-419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8" name="Conector recto de flecha 57"/>
          <p:cNvCxnSpPr>
            <a:stCxn id="8" idx="3"/>
            <a:endCxn id="84" idx="1"/>
          </p:cNvCxnSpPr>
          <p:nvPr/>
        </p:nvCxnSpPr>
        <p:spPr>
          <a:xfrm>
            <a:off x="3567448" y="1550140"/>
            <a:ext cx="516253" cy="1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>
            <a:stCxn id="56" idx="2"/>
            <a:endCxn id="12" idx="0"/>
          </p:cNvCxnSpPr>
          <p:nvPr/>
        </p:nvCxnSpPr>
        <p:spPr>
          <a:xfrm>
            <a:off x="6199011" y="1896596"/>
            <a:ext cx="4579" cy="4895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>
            <a:stCxn id="29" idx="3"/>
            <a:endCxn id="33" idx="5"/>
          </p:cNvCxnSpPr>
          <p:nvPr/>
        </p:nvCxnSpPr>
        <p:spPr>
          <a:xfrm flipH="1">
            <a:off x="4799294" y="2663651"/>
            <a:ext cx="11227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/>
          <p:cNvSpPr txBox="1"/>
          <p:nvPr/>
        </p:nvSpPr>
        <p:spPr>
          <a:xfrm>
            <a:off x="7565280" y="1042308"/>
            <a:ext cx="1236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u="sng" dirty="0" smtClean="0"/>
              <a:t>Variables</a:t>
            </a:r>
          </a:p>
          <a:p>
            <a:pPr algn="ctr"/>
            <a:r>
              <a:rPr lang="es-CL" sz="1400" dirty="0" err="1" smtClean="0">
                <a:latin typeface="Consolas" panose="020B0609020204030204" pitchFamily="49" charset="0"/>
              </a:rPr>
              <a:t>act.edit</a:t>
            </a:r>
            <a:endParaRPr lang="es-CL" sz="1400" dirty="0">
              <a:latin typeface="Consolas" panose="020B0609020204030204" pitchFamily="49" charset="0"/>
            </a:endParaRPr>
          </a:p>
          <a:p>
            <a:pPr algn="ctr"/>
            <a:r>
              <a:rPr lang="es-CL" sz="1400" dirty="0" err="1" smtClean="0">
                <a:latin typeface="Consolas" panose="020B0609020204030204" pitchFamily="49" charset="0"/>
              </a:rPr>
              <a:t>st.edit</a:t>
            </a:r>
            <a:endParaRPr lang="es-CL" sz="1400" dirty="0" smtClean="0">
              <a:latin typeface="Consolas" panose="020B0609020204030204" pitchFamily="49" charset="0"/>
            </a:endParaRPr>
          </a:p>
          <a:p>
            <a:pPr algn="ctr"/>
            <a:r>
              <a:rPr lang="es-CL" sz="1400" dirty="0" err="1" smtClean="0">
                <a:latin typeface="Consolas" panose="020B0609020204030204" pitchFamily="49" charset="0"/>
              </a:rPr>
              <a:t>filter</a:t>
            </a:r>
            <a:endParaRPr lang="es-419" sz="1400" dirty="0">
              <a:latin typeface="Consolas" panose="020B0609020204030204" pitchFamily="49" charset="0"/>
            </a:endParaRPr>
          </a:p>
        </p:txBody>
      </p:sp>
      <p:sp>
        <p:nvSpPr>
          <p:cNvPr id="76" name="Documento 75"/>
          <p:cNvSpPr/>
          <p:nvPr/>
        </p:nvSpPr>
        <p:spPr>
          <a:xfrm>
            <a:off x="5609847" y="3538522"/>
            <a:ext cx="1178328" cy="79849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>
                <a:solidFill>
                  <a:schemeClr val="accent5">
                    <a:lumMod val="75000"/>
                  </a:schemeClr>
                </a:solidFill>
              </a:rPr>
              <a:t>Edit</a:t>
            </a:r>
            <a:r>
              <a:rPr lang="es-CL" sz="1600" dirty="0" smtClean="0">
                <a:solidFill>
                  <a:schemeClr val="accent5">
                    <a:lumMod val="75000"/>
                  </a:schemeClr>
                </a:solidFill>
              </a:rPr>
              <a:t> file</a:t>
            </a:r>
            <a:endParaRPr lang="es-419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9" name="Conector angular 78"/>
          <p:cNvCxnSpPr>
            <a:stCxn id="33" idx="4"/>
            <a:endCxn id="76" idx="1"/>
          </p:cNvCxnSpPr>
          <p:nvPr/>
        </p:nvCxnSpPr>
        <p:spPr>
          <a:xfrm rot="16200000" flipH="1">
            <a:off x="4444920" y="2772840"/>
            <a:ext cx="986116" cy="1343738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angular 80"/>
          <p:cNvCxnSpPr>
            <a:stCxn id="19" idx="4"/>
            <a:endCxn id="76" idx="3"/>
          </p:cNvCxnSpPr>
          <p:nvPr/>
        </p:nvCxnSpPr>
        <p:spPr>
          <a:xfrm rot="5400000">
            <a:off x="7077473" y="2672855"/>
            <a:ext cx="975614" cy="1554210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/>
          <p:cNvCxnSpPr>
            <a:stCxn id="76" idx="2"/>
            <a:endCxn id="50" idx="0"/>
          </p:cNvCxnSpPr>
          <p:nvPr/>
        </p:nvCxnSpPr>
        <p:spPr>
          <a:xfrm>
            <a:off x="6199011" y="4284223"/>
            <a:ext cx="0" cy="484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ángulo redondeado 83"/>
          <p:cNvSpPr/>
          <p:nvPr/>
        </p:nvSpPr>
        <p:spPr>
          <a:xfrm>
            <a:off x="4083701" y="1263415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smtClean="0"/>
              <a:t>acto</a:t>
            </a:r>
            <a:endParaRPr lang="es-419" dirty="0"/>
          </a:p>
        </p:txBody>
      </p:sp>
      <p:cxnSp>
        <p:nvCxnSpPr>
          <p:cNvPr id="88" name="Conector recto de flecha 87"/>
          <p:cNvCxnSpPr>
            <a:stCxn id="84" idx="3"/>
            <a:endCxn id="56" idx="1"/>
          </p:cNvCxnSpPr>
          <p:nvPr/>
        </p:nvCxnSpPr>
        <p:spPr>
          <a:xfrm flipV="1">
            <a:off x="5088253" y="1550140"/>
            <a:ext cx="521594" cy="1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angular 94"/>
          <p:cNvCxnSpPr>
            <a:stCxn id="73" idx="0"/>
            <a:endCxn id="84" idx="0"/>
          </p:cNvCxnSpPr>
          <p:nvPr/>
        </p:nvCxnSpPr>
        <p:spPr>
          <a:xfrm rot="16200000" flipH="1" flipV="1">
            <a:off x="6274168" y="-645884"/>
            <a:ext cx="221107" cy="3597489"/>
          </a:xfrm>
          <a:prstGeom prst="bentConnector3">
            <a:avLst>
              <a:gd name="adj1" fmla="val -103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4715686" y="4724116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 smtClean="0"/>
              <a:t>vector</a:t>
            </a:r>
            <a:br>
              <a:rPr lang="es-CL" dirty="0" smtClean="0"/>
            </a:br>
            <a:r>
              <a:rPr lang="es-CL" dirty="0" err="1" smtClean="0"/>
              <a:t>act.edit</a:t>
            </a:r>
            <a:endParaRPr lang="es-419" dirty="0"/>
          </a:p>
        </p:txBody>
      </p:sp>
      <p:cxnSp>
        <p:nvCxnSpPr>
          <p:cNvPr id="99" name="Conector recto de flecha 98"/>
          <p:cNvCxnSpPr>
            <a:stCxn id="50" idx="1"/>
            <a:endCxn id="100" idx="3"/>
          </p:cNvCxnSpPr>
          <p:nvPr/>
        </p:nvCxnSpPr>
        <p:spPr>
          <a:xfrm flipH="1">
            <a:off x="4572000" y="5056689"/>
            <a:ext cx="10736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ángulo redondeado 99"/>
          <p:cNvSpPr/>
          <p:nvPr/>
        </p:nvSpPr>
        <p:spPr>
          <a:xfrm>
            <a:off x="3567448" y="4768689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err="1" smtClean="0"/>
              <a:t>acv.edit</a:t>
            </a:r>
            <a:endParaRPr lang="es-419" dirty="0"/>
          </a:p>
        </p:txBody>
      </p:sp>
      <p:sp>
        <p:nvSpPr>
          <p:cNvPr id="102" name="Rectángulo 101"/>
          <p:cNvSpPr/>
          <p:nvPr/>
        </p:nvSpPr>
        <p:spPr>
          <a:xfrm>
            <a:off x="1968635" y="4765968"/>
            <a:ext cx="1043188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act.edit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smtClean="0"/>
              <a:t>nuevo</a:t>
            </a:r>
            <a:endParaRPr lang="es-419" dirty="0"/>
          </a:p>
        </p:txBody>
      </p:sp>
      <p:cxnSp>
        <p:nvCxnSpPr>
          <p:cNvPr id="104" name="Conector recto de flecha 103"/>
          <p:cNvCxnSpPr>
            <a:stCxn id="100" idx="1"/>
            <a:endCxn id="102" idx="3"/>
          </p:cNvCxnSpPr>
          <p:nvPr/>
        </p:nvCxnSpPr>
        <p:spPr>
          <a:xfrm flipH="1" flipV="1">
            <a:off x="3011823" y="5053968"/>
            <a:ext cx="555625" cy="27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ángulo redondeado 104"/>
          <p:cNvSpPr/>
          <p:nvPr/>
        </p:nvSpPr>
        <p:spPr>
          <a:xfrm>
            <a:off x="3567448" y="5643518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proc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err="1" smtClean="0"/>
              <a:t>filter</a:t>
            </a:r>
            <a:endParaRPr lang="es-419" dirty="0"/>
          </a:p>
        </p:txBody>
      </p:sp>
      <p:cxnSp>
        <p:nvCxnSpPr>
          <p:cNvPr id="107" name="Conector angular 106"/>
          <p:cNvCxnSpPr>
            <a:stCxn id="50" idx="2"/>
            <a:endCxn id="105" idx="3"/>
          </p:cNvCxnSpPr>
          <p:nvPr/>
        </p:nvCxnSpPr>
        <p:spPr>
          <a:xfrm rot="5400000">
            <a:off x="5092092" y="4824598"/>
            <a:ext cx="586829" cy="162701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uadroTexto 107"/>
          <p:cNvSpPr txBox="1"/>
          <p:nvPr/>
        </p:nvSpPr>
        <p:spPr>
          <a:xfrm>
            <a:off x="4776271" y="5610402"/>
            <a:ext cx="1281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 smtClean="0"/>
              <a:t>vector</a:t>
            </a:r>
            <a:br>
              <a:rPr lang="es-CL" dirty="0" smtClean="0"/>
            </a:br>
            <a:r>
              <a:rPr lang="es-CL" dirty="0" err="1" smtClean="0"/>
              <a:t>filter</a:t>
            </a:r>
            <a:r>
              <a:rPr lang="es-CL" dirty="0" smtClean="0"/>
              <a:t> + time</a:t>
            </a:r>
          </a:p>
        </p:txBody>
      </p:sp>
      <p:sp>
        <p:nvSpPr>
          <p:cNvPr id="111" name="Rectángulo 110"/>
          <p:cNvSpPr/>
          <p:nvPr/>
        </p:nvSpPr>
        <p:spPr>
          <a:xfrm>
            <a:off x="1968635" y="5638103"/>
            <a:ext cx="1043188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filter</a:t>
            </a:r>
            <a:endParaRPr lang="es-CL" dirty="0" smtClean="0"/>
          </a:p>
          <a:p>
            <a:pPr algn="ctr"/>
            <a:r>
              <a:rPr lang="es-CL" dirty="0" smtClean="0"/>
              <a:t>nuevo</a:t>
            </a:r>
            <a:endParaRPr lang="es-419" dirty="0"/>
          </a:p>
        </p:txBody>
      </p:sp>
      <p:cxnSp>
        <p:nvCxnSpPr>
          <p:cNvPr id="113" name="Conector recto de flecha 112"/>
          <p:cNvCxnSpPr>
            <a:stCxn id="105" idx="1"/>
            <a:endCxn id="111" idx="3"/>
          </p:cNvCxnSpPr>
          <p:nvPr/>
        </p:nvCxnSpPr>
        <p:spPr>
          <a:xfrm flipH="1" flipV="1">
            <a:off x="3011823" y="5926103"/>
            <a:ext cx="555625" cy="54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ángulo redondeado 125"/>
          <p:cNvSpPr/>
          <p:nvPr/>
        </p:nvSpPr>
        <p:spPr>
          <a:xfrm>
            <a:off x="964083" y="3491563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update</a:t>
            </a:r>
            <a:endParaRPr lang="es-CL" dirty="0" smtClean="0"/>
          </a:p>
          <a:p>
            <a:pPr algn="ctr"/>
            <a:r>
              <a:rPr lang="es-CL" dirty="0" err="1" smtClean="0"/>
              <a:t>acv.edit</a:t>
            </a:r>
            <a:endParaRPr lang="es-419" dirty="0"/>
          </a:p>
        </p:txBody>
      </p:sp>
      <p:cxnSp>
        <p:nvCxnSpPr>
          <p:cNvPr id="130" name="Conector angular 129"/>
          <p:cNvCxnSpPr>
            <a:stCxn id="102" idx="1"/>
            <a:endCxn id="126" idx="2"/>
          </p:cNvCxnSpPr>
          <p:nvPr/>
        </p:nvCxnSpPr>
        <p:spPr>
          <a:xfrm rot="10800000">
            <a:off x="1466359" y="4067564"/>
            <a:ext cx="502276" cy="98640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angular 132"/>
          <p:cNvCxnSpPr>
            <a:stCxn id="111" idx="1"/>
            <a:endCxn id="126" idx="2"/>
          </p:cNvCxnSpPr>
          <p:nvPr/>
        </p:nvCxnSpPr>
        <p:spPr>
          <a:xfrm rot="10800000">
            <a:off x="1466359" y="4067563"/>
            <a:ext cx="502276" cy="185854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ángulo redondeado 135"/>
          <p:cNvSpPr/>
          <p:nvPr/>
        </p:nvSpPr>
        <p:spPr>
          <a:xfrm>
            <a:off x="9270287" y="2977409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Finish</a:t>
            </a:r>
            <a:endParaRPr lang="es-419" dirty="0"/>
          </a:p>
        </p:txBody>
      </p:sp>
      <p:cxnSp>
        <p:nvCxnSpPr>
          <p:cNvPr id="138" name="Conector angular 137"/>
          <p:cNvCxnSpPr>
            <a:stCxn id="12" idx="2"/>
            <a:endCxn id="136" idx="1"/>
          </p:cNvCxnSpPr>
          <p:nvPr/>
        </p:nvCxnSpPr>
        <p:spPr>
          <a:xfrm rot="16200000" flipH="1">
            <a:off x="7585310" y="1580432"/>
            <a:ext cx="303256" cy="306669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Documento 138"/>
          <p:cNvSpPr/>
          <p:nvPr/>
        </p:nvSpPr>
        <p:spPr>
          <a:xfrm>
            <a:off x="10733493" y="2866164"/>
            <a:ext cx="1178328" cy="79849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>
                <a:solidFill>
                  <a:schemeClr val="accent5">
                    <a:lumMod val="75000"/>
                  </a:schemeClr>
                </a:solidFill>
              </a:rPr>
              <a:t>finish</a:t>
            </a:r>
            <a:endParaRPr lang="es-CL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s-CL" sz="1600" dirty="0" err="1" smtClean="0">
                <a:solidFill>
                  <a:schemeClr val="accent5">
                    <a:lumMod val="75000"/>
                  </a:schemeClr>
                </a:solidFill>
              </a:rPr>
              <a:t>tag</a:t>
            </a:r>
            <a:r>
              <a:rPr lang="es-CL" sz="1600" dirty="0" smtClean="0">
                <a:solidFill>
                  <a:schemeClr val="accent5">
                    <a:lumMod val="75000"/>
                  </a:schemeClr>
                </a:solidFill>
              </a:rPr>
              <a:t> file</a:t>
            </a:r>
            <a:endParaRPr lang="es-419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41" name="Conector recto de flecha 140"/>
          <p:cNvCxnSpPr>
            <a:stCxn id="136" idx="3"/>
            <a:endCxn id="139" idx="1"/>
          </p:cNvCxnSpPr>
          <p:nvPr/>
        </p:nvCxnSpPr>
        <p:spPr>
          <a:xfrm>
            <a:off x="10274839" y="3265409"/>
            <a:ext cx="4586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CuadroTexto 141"/>
          <p:cNvSpPr txBox="1"/>
          <p:nvPr/>
        </p:nvSpPr>
        <p:spPr>
          <a:xfrm>
            <a:off x="8960571" y="478585"/>
            <a:ext cx="3029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 smtClean="0"/>
              <a:t>Estas variables se crean en el 1° </a:t>
            </a:r>
            <a:r>
              <a:rPr lang="es-CL" sz="1600" dirty="0" err="1" smtClean="0"/>
              <a:t>acv</a:t>
            </a:r>
            <a:r>
              <a:rPr lang="es-CL" sz="1600" dirty="0" smtClean="0"/>
              <a:t> como copia del original, luego se actualizan con las ediciones, </a:t>
            </a:r>
            <a:r>
              <a:rPr lang="es-CL" sz="1600" dirty="0" err="1" smtClean="0"/>
              <a:t>asi</a:t>
            </a:r>
            <a:r>
              <a:rPr lang="es-CL" sz="1600" dirty="0" smtClean="0"/>
              <a:t> no se pierde nada. Si se deja en blanco el </a:t>
            </a:r>
            <a:r>
              <a:rPr lang="es-CL" sz="1600" dirty="0" err="1" smtClean="0"/>
              <a:t>edit</a:t>
            </a:r>
            <a:r>
              <a:rPr lang="es-CL" sz="1600" dirty="0" smtClean="0"/>
              <a:t> file se sugiere re procesar.</a:t>
            </a:r>
            <a:endParaRPr lang="es-419" sz="16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393015" y="387469"/>
            <a:ext cx="2537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 smtClean="0"/>
              <a:t>Proceso de edición</a:t>
            </a:r>
            <a:endParaRPr lang="es-419" sz="2400" dirty="0"/>
          </a:p>
        </p:txBody>
      </p:sp>
      <p:sp>
        <p:nvSpPr>
          <p:cNvPr id="45" name="Rectángulo 44"/>
          <p:cNvSpPr/>
          <p:nvPr/>
        </p:nvSpPr>
        <p:spPr>
          <a:xfrm>
            <a:off x="959478" y="1262140"/>
            <a:ext cx="1043188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acv.edit</a:t>
            </a:r>
            <a:endParaRPr lang="es-CL" dirty="0" smtClean="0"/>
          </a:p>
          <a:p>
            <a:pPr algn="ctr"/>
            <a:r>
              <a:rPr lang="es-CL" dirty="0" smtClean="0"/>
              <a:t>(</a:t>
            </a:r>
            <a:r>
              <a:rPr lang="es-CL" dirty="0" err="1" smtClean="0"/>
              <a:t>rds</a:t>
            </a:r>
            <a:r>
              <a:rPr lang="es-CL" dirty="0" smtClean="0"/>
              <a:t>)</a:t>
            </a:r>
            <a:endParaRPr lang="es-419" dirty="0"/>
          </a:p>
        </p:txBody>
      </p:sp>
      <p:cxnSp>
        <p:nvCxnSpPr>
          <p:cNvPr id="3" name="Conector recto de flecha 2"/>
          <p:cNvCxnSpPr>
            <a:stCxn id="126" idx="0"/>
            <a:endCxn id="45" idx="2"/>
          </p:cNvCxnSpPr>
          <p:nvPr/>
        </p:nvCxnSpPr>
        <p:spPr>
          <a:xfrm flipV="1">
            <a:off x="1466359" y="1838140"/>
            <a:ext cx="14713" cy="16534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>
            <a:stCxn id="45" idx="3"/>
            <a:endCxn id="8" idx="1"/>
          </p:cNvCxnSpPr>
          <p:nvPr/>
        </p:nvCxnSpPr>
        <p:spPr>
          <a:xfrm>
            <a:off x="2002666" y="1550140"/>
            <a:ext cx="5215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33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63639" y="528034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err="1" smtClean="0">
                <a:solidFill>
                  <a:srgbClr val="C00000"/>
                </a:solidFill>
              </a:rPr>
              <a:t>Boton</a:t>
            </a:r>
            <a:r>
              <a:rPr lang="es-CL" b="1" dirty="0" smtClean="0">
                <a:solidFill>
                  <a:srgbClr val="C00000"/>
                </a:solidFill>
              </a:rPr>
              <a:t> guardar</a:t>
            </a:r>
          </a:p>
          <a:p>
            <a:pPr algn="ctr"/>
            <a:r>
              <a:rPr lang="es-CL" dirty="0" err="1" smtClean="0"/>
              <a:t>actionButton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input$saveDir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581142" y="528033"/>
            <a:ext cx="3972058" cy="9144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Mostrar ruta</a:t>
            </a:r>
          </a:p>
          <a:p>
            <a:pPr algn="ctr"/>
            <a:r>
              <a:rPr lang="es-CL" dirty="0" err="1" smtClean="0"/>
              <a:t>verbatimTextOutput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output$wdFolderTxt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841903" y="528033"/>
            <a:ext cx="2230190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Buscar Directorio</a:t>
            </a:r>
          </a:p>
          <a:p>
            <a:pPr algn="ctr"/>
            <a:r>
              <a:rPr lang="es-CL" dirty="0" err="1" smtClean="0"/>
              <a:t>shinyDirButton</a:t>
            </a:r>
            <a:endParaRPr lang="es-CL" dirty="0" smtClean="0"/>
          </a:p>
          <a:p>
            <a:pPr algn="ctr"/>
            <a:r>
              <a:rPr lang="es-419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input$BrowsePath</a:t>
            </a:r>
            <a:endParaRPr lang="es-419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9360796" y="528033"/>
            <a:ext cx="2152917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Cargar directorio</a:t>
            </a:r>
          </a:p>
          <a:p>
            <a:pPr algn="ctr"/>
            <a:r>
              <a:rPr lang="es-CL" dirty="0" err="1" smtClean="0"/>
              <a:t>actionButton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input$btn_cargar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956998" y="1635617"/>
            <a:ext cx="3556715" cy="4739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Parametros</a:t>
            </a:r>
            <a:r>
              <a:rPr lang="es-CL" dirty="0" smtClean="0"/>
              <a:t> para la detección</a:t>
            </a: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htmlOutput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output$showSet</a:t>
            </a:r>
            <a:r>
              <a:rPr lang="es-CL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renderUI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63639" y="1635617"/>
            <a:ext cx="3953815" cy="4739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Tabla directorio con AWD</a:t>
            </a:r>
          </a:p>
          <a:p>
            <a:pPr algn="ctr"/>
            <a:r>
              <a:rPr lang="es-CL" dirty="0" err="1" smtClean="0"/>
              <a:t>tableOutput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output$dfdir</a:t>
            </a:r>
            <a:r>
              <a:rPr lang="es-CL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input$filterDir</a:t>
            </a:r>
            <a:endParaRPr lang="es-419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5112914" y="1635617"/>
            <a:ext cx="2176528" cy="211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Selección categoría de filtrado</a:t>
            </a:r>
          </a:p>
          <a:p>
            <a:pPr algn="ctr"/>
            <a:r>
              <a:rPr lang="es-CL" dirty="0" err="1" smtClean="0"/>
              <a:t>radioButtons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input$filterdir</a:t>
            </a:r>
            <a:endParaRPr lang="es-419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112914" y="4262907"/>
            <a:ext cx="2176528" cy="211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Tabla de recuentos por status </a:t>
            </a:r>
            <a:r>
              <a:rPr lang="es-CL" b="1" dirty="0" err="1" smtClean="0">
                <a:solidFill>
                  <a:srgbClr val="C00000"/>
                </a:solidFill>
              </a:rPr>
              <a:t>edicion</a:t>
            </a:r>
            <a:endParaRPr lang="es-CL" b="1" dirty="0" smtClean="0">
              <a:solidFill>
                <a:srgbClr val="C00000"/>
              </a:solidFill>
            </a:endParaRPr>
          </a:p>
          <a:p>
            <a:pPr algn="ctr"/>
            <a:r>
              <a:rPr lang="es-CL" dirty="0" err="1" smtClean="0"/>
              <a:t>tableOutput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output$tableDir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68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12124" y="643943"/>
            <a:ext cx="2653048" cy="940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err="1" smtClean="0">
                <a:solidFill>
                  <a:srgbClr val="C00000"/>
                </a:solidFill>
              </a:rPr>
              <a:t>Cajon</a:t>
            </a:r>
            <a:r>
              <a:rPr lang="es-CL" b="1" dirty="0" smtClean="0">
                <a:solidFill>
                  <a:srgbClr val="C00000"/>
                </a:solidFill>
              </a:rPr>
              <a:t> pegar sujeto</a:t>
            </a:r>
          </a:p>
          <a:p>
            <a:pPr algn="ctr"/>
            <a:r>
              <a:rPr lang="es-CL" dirty="0" err="1" smtClean="0"/>
              <a:t>textInput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input$awd_paste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12124" y="274611"/>
            <a:ext cx="262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Pegar o seleccionar sujeto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97241" y="1749379"/>
            <a:ext cx="2653048" cy="1045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Selector de sujeto</a:t>
            </a:r>
          </a:p>
          <a:p>
            <a:pPr algn="ctr"/>
            <a:r>
              <a:rPr lang="es-CL" dirty="0" err="1" smtClean="0"/>
              <a:t>uiOutput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output$subjInput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input$awd_select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436513" y="643943"/>
            <a:ext cx="2653048" cy="940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err="1" smtClean="0">
                <a:solidFill>
                  <a:srgbClr val="C00000"/>
                </a:solidFill>
              </a:rPr>
              <a:t>Cajon</a:t>
            </a:r>
            <a:r>
              <a:rPr lang="es-CL" b="1" dirty="0" smtClean="0">
                <a:solidFill>
                  <a:srgbClr val="C00000"/>
                </a:solidFill>
              </a:rPr>
              <a:t> pegar sujeto</a:t>
            </a:r>
          </a:p>
          <a:p>
            <a:pPr algn="ctr"/>
            <a:r>
              <a:rPr lang="es-CL" dirty="0" err="1" smtClean="0"/>
              <a:t>textInput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input$awd_paste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436513" y="274611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 smtClean="0"/>
              <a:t>Seleccion</a:t>
            </a:r>
            <a:endParaRPr lang="es-CL" dirty="0" smtClean="0"/>
          </a:p>
        </p:txBody>
      </p:sp>
      <p:sp>
        <p:nvSpPr>
          <p:cNvPr id="10" name="Rectángulo 9"/>
          <p:cNvSpPr/>
          <p:nvPr/>
        </p:nvSpPr>
        <p:spPr>
          <a:xfrm>
            <a:off x="3421630" y="1749380"/>
            <a:ext cx="2653048" cy="940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Selector de sujeto</a:t>
            </a:r>
          </a:p>
          <a:p>
            <a:pPr algn="ctr"/>
            <a:r>
              <a:rPr lang="es-CL" dirty="0" err="1" smtClean="0"/>
              <a:t>selectInput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input$awd_select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18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423</Words>
  <Application>Microsoft Office PowerPoint</Application>
  <PresentationFormat>Panorámica</PresentationFormat>
  <Paragraphs>122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Courier New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Rojas</dc:creator>
  <cp:lastModifiedBy>Oliver Rojas</cp:lastModifiedBy>
  <cp:revision>35</cp:revision>
  <dcterms:created xsi:type="dcterms:W3CDTF">2020-01-06T15:18:37Z</dcterms:created>
  <dcterms:modified xsi:type="dcterms:W3CDTF">2020-01-20T20:31:16Z</dcterms:modified>
</cp:coreProperties>
</file>