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5" r:id="rId5"/>
    <p:sldId id="260" r:id="rId6"/>
    <p:sldId id="263" r:id="rId7"/>
    <p:sldId id="257" r:id="rId8"/>
    <p:sldId id="258" r:id="rId9"/>
    <p:sldId id="266" r:id="rId10"/>
    <p:sldId id="25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29/1/2020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7725" y="2446985"/>
            <a:ext cx="907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1</a:t>
            </a:r>
          </a:p>
          <a:p>
            <a:pPr algn="ctr"/>
            <a:r>
              <a:rPr lang="es-CL" sz="4800" dirty="0" smtClean="0"/>
              <a:t>Seleccionar y visualizar el directorio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29410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360608" y="3230508"/>
            <a:ext cx="3000777" cy="1284814"/>
          </a:xfrm>
          <a:prstGeom prst="rect">
            <a:avLst/>
          </a:prstGeom>
          <a:solidFill>
            <a:schemeClr val="accent3">
              <a:alpha val="4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 7"/>
          <p:cNvSpPr/>
          <p:nvPr/>
        </p:nvSpPr>
        <p:spPr>
          <a:xfrm>
            <a:off x="4483235" y="1724101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semiper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obj</a:t>
            </a:r>
            <a:r>
              <a:rPr lang="es-CL" dirty="0" smtClean="0"/>
              <a:t>)z</a:t>
            </a:r>
            <a:endParaRPr lang="es-419" dirty="0"/>
          </a:p>
        </p:txBody>
      </p:sp>
      <p:sp>
        <p:nvSpPr>
          <p:cNvPr id="33" name="Datos 32"/>
          <p:cNvSpPr/>
          <p:nvPr/>
        </p:nvSpPr>
        <p:spPr>
          <a:xfrm>
            <a:off x="7320769" y="1327114"/>
            <a:ext cx="1634742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</a:p>
          <a:p>
            <a:pPr algn="ctr"/>
            <a:r>
              <a:rPr lang="es-CL" sz="1600" dirty="0" smtClean="0"/>
              <a:t>actividad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80304" y="5297834"/>
            <a:ext cx="4726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Formato editar un segmento de actividad</a:t>
            </a:r>
            <a:br>
              <a:rPr lang="es-CL" sz="1400" dirty="0" smtClean="0"/>
            </a:br>
            <a:r>
              <a:rPr lang="es-CL" sz="14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tosleep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12/05/2011 20:00 – 12/05/2011 20:15</a:t>
            </a:r>
          </a:p>
          <a:p>
            <a:r>
              <a:rPr lang="es-CL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toawake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 12/05/2011 20:00 – 13/05/2011 20:15</a:t>
            </a:r>
          </a:p>
          <a:p>
            <a:endParaRPr lang="es-CL" sz="1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L" sz="1400" dirty="0"/>
              <a:t>Formato para filtrar un periodo completo</a:t>
            </a:r>
            <a:br>
              <a:rPr lang="es-CL" sz="1400" dirty="0"/>
            </a:br>
            <a:r>
              <a:rPr lang="es-CL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filter</a:t>
            </a:r>
            <a:r>
              <a:rPr lang="es-CL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: 12/05/2011 20:00 – 13/05/2011 </a:t>
            </a:r>
            <a:r>
              <a:rPr lang="es-CL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06:00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2635114" y="1724101"/>
            <a:ext cx="1345845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semiperEdit</a:t>
            </a:r>
            <a:r>
              <a:rPr lang="es-CL" dirty="0" smtClean="0"/>
              <a:t>(lista)</a:t>
            </a:r>
            <a:endParaRPr lang="es-419" dirty="0"/>
          </a:p>
        </p:txBody>
      </p:sp>
      <p:cxnSp>
        <p:nvCxnSpPr>
          <p:cNvPr id="7" name="Conector recto de flecha 6"/>
          <p:cNvCxnSpPr>
            <a:stCxn id="45" idx="3"/>
            <a:endCxn id="8" idx="1"/>
          </p:cNvCxnSpPr>
          <p:nvPr/>
        </p:nvCxnSpPr>
        <p:spPr>
          <a:xfrm>
            <a:off x="3980959" y="2012101"/>
            <a:ext cx="502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80304" y="180304"/>
            <a:ext cx="1155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Editar</a:t>
            </a:r>
          </a:p>
          <a:p>
            <a:r>
              <a:rPr lang="es-CL" sz="1600" dirty="0" smtClean="0"/>
              <a:t>Al ejecutar la opción de editar Nos manda para la otra pestaña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  <a:r>
              <a:rPr lang="es-CL" sz="1600" dirty="0" smtClean="0"/>
              <a:t> para sacar actividad, pero el filtro lo manda el archivo de filtro. Siempre por cada cambio, cada cosa se carga el </a:t>
            </a:r>
            <a:r>
              <a:rPr lang="es-CL" sz="1600" dirty="0" err="1" smtClean="0"/>
              <a:t>acv</a:t>
            </a:r>
            <a:r>
              <a:rPr lang="es-CL" sz="1600" dirty="0" smtClean="0"/>
              <a:t> y el </a:t>
            </a:r>
            <a:r>
              <a:rPr lang="es-CL" sz="1600" dirty="0" err="1" smtClean="0"/>
              <a:t>filter</a:t>
            </a:r>
            <a:r>
              <a:rPr lang="es-CL" sz="1600" dirty="0" smtClean="0"/>
              <a:t> de nuevo. Lo único que perdura es el </a:t>
            </a:r>
            <a:r>
              <a:rPr lang="es-CL" sz="1600" b="1" dirty="0" err="1" smtClean="0"/>
              <a:t>awdfile</a:t>
            </a:r>
            <a:r>
              <a:rPr lang="es-CL" sz="1600" b="1" dirty="0" smtClean="0"/>
              <a:t>()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39590" y="3584915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sp>
        <p:nvSpPr>
          <p:cNvPr id="51" name="Rectángulo 50"/>
          <p:cNvSpPr/>
          <p:nvPr/>
        </p:nvSpPr>
        <p:spPr>
          <a:xfrm>
            <a:off x="1966604" y="3584915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1310972" y="1729376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check</a:t>
            </a:r>
            <a:endParaRPr lang="es-CL" dirty="0" smtClean="0"/>
          </a:p>
          <a:p>
            <a:pPr algn="ctr"/>
            <a:r>
              <a:rPr lang="es-CL" dirty="0" err="1" smtClean="0"/>
              <a:t>acvfilter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2" idx="3"/>
            <a:endCxn id="45" idx="1"/>
          </p:cNvCxnSpPr>
          <p:nvPr/>
        </p:nvCxnSpPr>
        <p:spPr>
          <a:xfrm flipV="1">
            <a:off x="2315524" y="2012101"/>
            <a:ext cx="319590" cy="5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atos 60"/>
          <p:cNvSpPr/>
          <p:nvPr/>
        </p:nvSpPr>
        <p:spPr>
          <a:xfrm>
            <a:off x="7320769" y="2072392"/>
            <a:ext cx="1634742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</a:p>
          <a:p>
            <a:pPr algn="ctr"/>
            <a:r>
              <a:rPr lang="es-CL" sz="1600" dirty="0" smtClean="0"/>
              <a:t>periodo</a:t>
            </a:r>
            <a:endParaRPr lang="es-419" sz="1600" dirty="0"/>
          </a:p>
        </p:txBody>
      </p:sp>
      <p:cxnSp>
        <p:nvCxnSpPr>
          <p:cNvPr id="18" name="Conector angular 17"/>
          <p:cNvCxnSpPr>
            <a:stCxn id="8" idx="3"/>
            <a:endCxn id="33" idx="2"/>
          </p:cNvCxnSpPr>
          <p:nvPr/>
        </p:nvCxnSpPr>
        <p:spPr>
          <a:xfrm flipV="1">
            <a:off x="5526423" y="1615114"/>
            <a:ext cx="1957820" cy="3969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8" idx="3"/>
            <a:endCxn id="61" idx="2"/>
          </p:cNvCxnSpPr>
          <p:nvPr/>
        </p:nvCxnSpPr>
        <p:spPr>
          <a:xfrm>
            <a:off x="5526423" y="2012101"/>
            <a:ext cx="1957820" cy="34829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>
            <a:off x="9523164" y="1724101"/>
            <a:ext cx="1043188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Button</a:t>
            </a:r>
            <a:r>
              <a:rPr lang="es-CL" dirty="0" smtClean="0"/>
              <a:t> </a:t>
            </a:r>
          </a:p>
          <a:p>
            <a:pPr algn="ctr"/>
            <a:r>
              <a:rPr lang="es-CL" dirty="0" err="1" smtClean="0"/>
              <a:t>Action</a:t>
            </a:r>
            <a:endParaRPr lang="es-419" dirty="0"/>
          </a:p>
        </p:txBody>
      </p:sp>
      <p:cxnSp>
        <p:nvCxnSpPr>
          <p:cNvPr id="26" name="Conector angular 25"/>
          <p:cNvCxnSpPr>
            <a:stCxn id="33" idx="5"/>
            <a:endCxn id="67" idx="1"/>
          </p:cNvCxnSpPr>
          <p:nvPr/>
        </p:nvCxnSpPr>
        <p:spPr>
          <a:xfrm>
            <a:off x="8792037" y="1615114"/>
            <a:ext cx="731127" cy="3969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61" idx="5"/>
            <a:endCxn id="67" idx="1"/>
          </p:cNvCxnSpPr>
          <p:nvPr/>
        </p:nvCxnSpPr>
        <p:spPr>
          <a:xfrm flipV="1">
            <a:off x="8792037" y="2012101"/>
            <a:ext cx="731127" cy="3482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redondeado 73"/>
          <p:cNvSpPr/>
          <p:nvPr/>
        </p:nvSpPr>
        <p:spPr>
          <a:xfrm>
            <a:off x="9523164" y="2654508"/>
            <a:ext cx="1043188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9523164" y="3584915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31" name="Conector recto de flecha 30"/>
          <p:cNvCxnSpPr>
            <a:stCxn id="67" idx="2"/>
            <a:endCxn id="74" idx="0"/>
          </p:cNvCxnSpPr>
          <p:nvPr/>
        </p:nvCxnSpPr>
        <p:spPr>
          <a:xfrm>
            <a:off x="10044758" y="2300101"/>
            <a:ext cx="0" cy="354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74" idx="2"/>
            <a:endCxn id="75" idx="0"/>
          </p:cNvCxnSpPr>
          <p:nvPr/>
        </p:nvCxnSpPr>
        <p:spPr>
          <a:xfrm>
            <a:off x="10044758" y="3230508"/>
            <a:ext cx="0" cy="354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redondeado 84"/>
          <p:cNvSpPr/>
          <p:nvPr/>
        </p:nvSpPr>
        <p:spPr>
          <a:xfrm>
            <a:off x="9523164" y="4515322"/>
            <a:ext cx="1043188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44" name="Conector recto de flecha 43"/>
          <p:cNvCxnSpPr>
            <a:stCxn id="75" idx="2"/>
            <a:endCxn id="85" idx="0"/>
          </p:cNvCxnSpPr>
          <p:nvPr/>
        </p:nvCxnSpPr>
        <p:spPr>
          <a:xfrm>
            <a:off x="10044758" y="4160915"/>
            <a:ext cx="0" cy="354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7912323" y="451532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9" name="Conector recto de flecha 48"/>
          <p:cNvCxnSpPr>
            <a:stCxn id="85" idx="1"/>
            <a:endCxn id="87" idx="3"/>
          </p:cNvCxnSpPr>
          <p:nvPr/>
        </p:nvCxnSpPr>
        <p:spPr>
          <a:xfrm flipH="1">
            <a:off x="8955511" y="4803322"/>
            <a:ext cx="5676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51" idx="0"/>
            <a:endCxn id="52" idx="2"/>
          </p:cNvCxnSpPr>
          <p:nvPr/>
        </p:nvCxnSpPr>
        <p:spPr>
          <a:xfrm rot="16200000" flipV="1">
            <a:off x="1510954" y="2607671"/>
            <a:ext cx="1279539" cy="6749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47" idx="0"/>
            <a:endCxn id="52" idx="2"/>
          </p:cNvCxnSpPr>
          <p:nvPr/>
        </p:nvCxnSpPr>
        <p:spPr>
          <a:xfrm rot="5400000" flipH="1" flipV="1">
            <a:off x="847447" y="2619114"/>
            <a:ext cx="1279539" cy="6520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778256" y="5056156"/>
            <a:ext cx="131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el RDS</a:t>
            </a:r>
          </a:p>
          <a:p>
            <a:pPr algn="ctr"/>
            <a:r>
              <a:rPr lang="es-CL" dirty="0" smtClean="0"/>
              <a:t>no el objeto</a:t>
            </a:r>
            <a:endParaRPr lang="es-419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66352" y="3549749"/>
            <a:ext cx="131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el </a:t>
            </a:r>
            <a:r>
              <a:rPr lang="es-CL" dirty="0" smtClean="0"/>
              <a:t>RDS</a:t>
            </a:r>
            <a:endParaRPr lang="es-CL" dirty="0" smtClean="0"/>
          </a:p>
          <a:p>
            <a:pPr algn="ctr"/>
            <a:r>
              <a:rPr lang="es-CL" dirty="0" smtClean="0"/>
              <a:t>no el objeto</a:t>
            </a:r>
            <a:endParaRPr lang="es-419" dirty="0"/>
          </a:p>
        </p:txBody>
      </p:sp>
      <p:cxnSp>
        <p:nvCxnSpPr>
          <p:cNvPr id="70" name="Conector recto de flecha 69"/>
          <p:cNvCxnSpPr>
            <a:stCxn id="75" idx="1"/>
            <a:endCxn id="51" idx="3"/>
          </p:cNvCxnSpPr>
          <p:nvPr/>
        </p:nvCxnSpPr>
        <p:spPr>
          <a:xfrm flipH="1">
            <a:off x="3009792" y="3872915"/>
            <a:ext cx="651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87" idx="1"/>
            <a:endCxn id="47" idx="2"/>
          </p:cNvCxnSpPr>
          <p:nvPr/>
        </p:nvCxnSpPr>
        <p:spPr>
          <a:xfrm rot="10800000">
            <a:off x="1161185" y="4160916"/>
            <a:ext cx="6751139" cy="6424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701844" y="2735176"/>
            <a:ext cx="2740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Siempre se cargan</a:t>
            </a:r>
          </a:p>
          <a:p>
            <a:r>
              <a:rPr lang="es-CL" dirty="0" smtClean="0"/>
              <a:t>desde cero, nada se recicla</a:t>
            </a:r>
          </a:p>
          <a:p>
            <a:r>
              <a:rPr lang="es-CL" dirty="0" smtClean="0"/>
              <a:t>para evitar posibles errores</a:t>
            </a:r>
            <a:endParaRPr lang="es-419" dirty="0"/>
          </a:p>
        </p:txBody>
      </p:sp>
      <p:sp>
        <p:nvSpPr>
          <p:cNvPr id="93" name="CuadroTexto 92"/>
          <p:cNvSpPr txBox="1"/>
          <p:nvPr/>
        </p:nvSpPr>
        <p:spPr>
          <a:xfrm>
            <a:off x="5589431" y="5975797"/>
            <a:ext cx="61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Un reactive </a:t>
            </a:r>
            <a:r>
              <a:rPr lang="es-CL" dirty="0" err="1" smtClean="0"/>
              <a:t>poll</a:t>
            </a:r>
            <a:r>
              <a:rPr lang="es-CL" dirty="0" smtClean="0"/>
              <a:t> que cheque ambos files</a:t>
            </a:r>
            <a:endParaRPr lang="es-419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5421156" y="1077769"/>
            <a:ext cx="125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Selecciona un </a:t>
            </a:r>
            <a:r>
              <a:rPr lang="es-CL" dirty="0" err="1" smtClean="0"/>
              <a:t>plot</a:t>
            </a:r>
            <a:endParaRPr lang="es-419" dirty="0"/>
          </a:p>
        </p:txBody>
      </p:sp>
      <p:cxnSp>
        <p:nvCxnSpPr>
          <p:cNvPr id="5" name="Conector recto de flecha 4"/>
          <p:cNvCxnSpPr>
            <a:stCxn id="109" idx="2"/>
          </p:cNvCxnSpPr>
          <p:nvPr/>
        </p:nvCxnSpPr>
        <p:spPr>
          <a:xfrm flipH="1">
            <a:off x="6048017" y="1724100"/>
            <a:ext cx="1" cy="28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639" y="52803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r>
              <a:rPr lang="es-CL" b="1" dirty="0" smtClean="0">
                <a:solidFill>
                  <a:srgbClr val="C00000"/>
                </a:solidFill>
              </a:rPr>
              <a:t> guardar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input$saveDir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1142" y="528033"/>
            <a:ext cx="397205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 smtClean="0"/>
              <a:t>verbatimTextOutput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1903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 smtClean="0"/>
              <a:t>shinyDirButton</a:t>
            </a:r>
            <a:endParaRPr lang="es-CL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360796" y="528033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Cargar directorio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input$btn_cargar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7"/>
            <a:ext cx="3556715" cy="4739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Parametros</a:t>
            </a:r>
            <a:r>
              <a:rPr lang="es-CL" dirty="0" smtClean="0"/>
              <a:t> para la detección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renderUI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 smtClean="0">
                <a:solidFill>
                  <a:srgbClr val="C00000"/>
                </a:solidFill>
              </a:rPr>
              <a:t>edicion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0170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1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archivos</a:t>
            </a:r>
          </a:p>
          <a:p>
            <a:r>
              <a:rPr lang="es-CL" sz="1600" dirty="0" smtClean="0"/>
              <a:t>Desde que se inicia el programa esta es más menos el </a:t>
            </a:r>
            <a:r>
              <a:rPr lang="es-CL" sz="1600" dirty="0" err="1" smtClean="0"/>
              <a:t>interLink</a:t>
            </a:r>
            <a:r>
              <a:rPr lang="es-CL" sz="1600" dirty="0" smtClean="0"/>
              <a:t>.</a:t>
            </a:r>
          </a:p>
          <a:p>
            <a:r>
              <a:rPr lang="es-CL" sz="1600" dirty="0" smtClean="0"/>
              <a:t>La idea es detectar que está en edición, sin procesar, terminado y poder seleccionar a ese sujeto en la siguiente pestaña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137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Guardar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269341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Mostrar </a:t>
            </a:r>
          </a:p>
          <a:p>
            <a:pPr algn="ctr"/>
            <a:r>
              <a:rPr lang="es-CL" dirty="0" smtClean="0"/>
              <a:t>Ruta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402679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Buscar…</a:t>
            </a:r>
            <a:endParaRPr lang="es-419" dirty="0"/>
          </a:p>
        </p:txBody>
      </p:sp>
      <p:sp>
        <p:nvSpPr>
          <p:cNvPr id="8" name="Documento 7"/>
          <p:cNvSpPr/>
          <p:nvPr/>
        </p:nvSpPr>
        <p:spPr>
          <a:xfrm>
            <a:off x="2262991" y="4812573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Savedir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60890" y="174889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fn.setwd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69341" y="382460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load.savedir</a:t>
            </a:r>
            <a:endParaRPr lang="es-419" sz="1400" dirty="0"/>
          </a:p>
        </p:txBody>
      </p:sp>
      <p:cxnSp>
        <p:nvCxnSpPr>
          <p:cNvPr id="14" name="Conector recto de flecha 13"/>
          <p:cNvCxnSpPr>
            <a:stCxn id="12" idx="0"/>
            <a:endCxn id="6" idx="2"/>
          </p:cNvCxnSpPr>
          <p:nvPr/>
        </p:nvCxnSpPr>
        <p:spPr>
          <a:xfrm flipV="1">
            <a:off x="2855330" y="3480573"/>
            <a:ext cx="0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0"/>
            <a:endCxn id="12" idx="2"/>
          </p:cNvCxnSpPr>
          <p:nvPr/>
        </p:nvCxnSpPr>
        <p:spPr>
          <a:xfrm flipV="1">
            <a:off x="2852155" y="4468545"/>
            <a:ext cx="3175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1"/>
            <a:endCxn id="6" idx="3"/>
          </p:cNvCxnSpPr>
          <p:nvPr/>
        </p:nvCxnSpPr>
        <p:spPr>
          <a:xfrm flipH="1">
            <a:off x="3441319" y="3158601"/>
            <a:ext cx="585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003437" y="174889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awdfolder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7" name="Conector angular 26"/>
          <p:cNvCxnSpPr>
            <a:stCxn id="5" idx="2"/>
            <a:endCxn id="8" idx="1"/>
          </p:cNvCxnSpPr>
          <p:nvPr/>
        </p:nvCxnSpPr>
        <p:spPr>
          <a:xfrm rot="16200000" flipH="1">
            <a:off x="814555" y="3763381"/>
            <a:ext cx="1731245" cy="1165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3"/>
            <a:endCxn id="11" idx="1"/>
          </p:cNvCxnSpPr>
          <p:nvPr/>
        </p:nvCxnSpPr>
        <p:spPr>
          <a:xfrm>
            <a:off x="4176444" y="2070869"/>
            <a:ext cx="584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1539236" y="1748897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Ruta</a:t>
            </a:r>
          </a:p>
          <a:p>
            <a:pPr algn="ctr"/>
            <a:r>
              <a:rPr lang="es-CL" dirty="0" smtClean="0"/>
              <a:t>Directorio</a:t>
            </a:r>
            <a:endParaRPr lang="es-419" dirty="0"/>
          </a:p>
        </p:txBody>
      </p:sp>
      <p:cxnSp>
        <p:nvCxnSpPr>
          <p:cNvPr id="56" name="Conector angular 55"/>
          <p:cNvCxnSpPr>
            <a:stCxn id="6" idx="0"/>
            <a:endCxn id="52" idx="2"/>
          </p:cNvCxnSpPr>
          <p:nvPr/>
        </p:nvCxnSpPr>
        <p:spPr>
          <a:xfrm rot="16200000" flipV="1">
            <a:off x="2268384" y="2249682"/>
            <a:ext cx="443788" cy="7301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6" idx="0"/>
            <a:endCxn id="19" idx="2"/>
          </p:cNvCxnSpPr>
          <p:nvPr/>
        </p:nvCxnSpPr>
        <p:spPr>
          <a:xfrm rot="5400000" flipH="1" flipV="1">
            <a:off x="3000741" y="2247430"/>
            <a:ext cx="443788" cy="7346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52" idx="1"/>
            <a:endCxn id="5" idx="0"/>
          </p:cNvCxnSpPr>
          <p:nvPr/>
        </p:nvCxnSpPr>
        <p:spPr>
          <a:xfrm rot="10800000" flipV="1">
            <a:off x="1097364" y="2070869"/>
            <a:ext cx="441873" cy="7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517314" y="1748896"/>
            <a:ext cx="1290547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reactivePoll</a:t>
            </a:r>
            <a:endParaRPr lang="es-CL" sz="1600" dirty="0" smtClean="0"/>
          </a:p>
          <a:p>
            <a:pPr algn="ctr"/>
            <a:r>
              <a:rPr lang="es-CL" sz="1600" dirty="0" err="1" smtClean="0"/>
              <a:t>renderTable</a:t>
            </a:r>
            <a:endParaRPr lang="es-419" sz="1600" dirty="0"/>
          </a:p>
        </p:txBody>
      </p:sp>
      <p:cxnSp>
        <p:nvCxnSpPr>
          <p:cNvPr id="63" name="Conector recto de flecha 62"/>
          <p:cNvCxnSpPr>
            <a:stCxn id="11" idx="3"/>
            <a:endCxn id="61" idx="1"/>
          </p:cNvCxnSpPr>
          <p:nvPr/>
        </p:nvCxnSpPr>
        <p:spPr>
          <a:xfrm flipV="1">
            <a:off x="5932868" y="2070868"/>
            <a:ext cx="5844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6577112" y="392436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rButtons</a:t>
            </a:r>
            <a:endParaRPr lang="es-CL" dirty="0" smtClean="0"/>
          </a:p>
          <a:p>
            <a:pPr algn="ctr"/>
            <a:r>
              <a:rPr lang="es-CL" dirty="0" smtClean="0"/>
              <a:t>filtrar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6577112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Archivos en</a:t>
            </a:r>
            <a:r>
              <a:rPr lang="es-419" sz="1600" dirty="0" smtClean="0"/>
              <a:t> </a:t>
            </a:r>
            <a:r>
              <a:rPr lang="es-419" sz="1600" dirty="0" err="1" smtClean="0"/>
              <a:t>awdfolder</a:t>
            </a:r>
            <a:endParaRPr lang="es-CL" sz="1600" dirty="0" smtClean="0"/>
          </a:p>
        </p:txBody>
      </p:sp>
      <p:cxnSp>
        <p:nvCxnSpPr>
          <p:cNvPr id="69" name="Conector recto de flecha 68"/>
          <p:cNvCxnSpPr>
            <a:stCxn id="64" idx="2"/>
            <a:endCxn id="67" idx="0"/>
          </p:cNvCxnSpPr>
          <p:nvPr/>
        </p:nvCxnSpPr>
        <p:spPr>
          <a:xfrm>
            <a:off x="7163101" y="4568306"/>
            <a:ext cx="0" cy="44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8335594" y="2840789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Tabla</a:t>
            </a:r>
          </a:p>
          <a:p>
            <a:pPr algn="ctr"/>
            <a:r>
              <a:rPr lang="es-CL" sz="1600" dirty="0" smtClean="0"/>
              <a:t>recuentos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6576083" y="2836629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82" name="Conector recto de flecha 81"/>
          <p:cNvCxnSpPr>
            <a:stCxn id="78" idx="3"/>
            <a:endCxn id="75" idx="1"/>
          </p:cNvCxnSpPr>
          <p:nvPr/>
        </p:nvCxnSpPr>
        <p:spPr>
          <a:xfrm>
            <a:off x="7749090" y="3158601"/>
            <a:ext cx="586504" cy="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78" idx="2"/>
            <a:endCxn id="64" idx="0"/>
          </p:cNvCxnSpPr>
          <p:nvPr/>
        </p:nvCxnSpPr>
        <p:spPr>
          <a:xfrm>
            <a:off x="7162587" y="3480573"/>
            <a:ext cx="514" cy="44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0148731" y="1748896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Settings</a:t>
            </a:r>
            <a:endParaRPr lang="es-CL" sz="1400" dirty="0" smtClean="0"/>
          </a:p>
          <a:p>
            <a:pPr algn="ctr"/>
            <a:r>
              <a:rPr lang="es-CL" sz="1400" dirty="0" smtClean="0"/>
              <a:t>set$...</a:t>
            </a:r>
            <a:endParaRPr lang="es-419" sz="1400" dirty="0"/>
          </a:p>
        </p:txBody>
      </p:sp>
      <p:sp>
        <p:nvSpPr>
          <p:cNvPr id="87" name="Rectángulo 86"/>
          <p:cNvSpPr/>
          <p:nvPr/>
        </p:nvSpPr>
        <p:spPr>
          <a:xfrm>
            <a:off x="10149760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Settings</a:t>
            </a:r>
            <a:endParaRPr lang="es-CL" sz="1600" dirty="0" smtClean="0"/>
          </a:p>
        </p:txBody>
      </p:sp>
      <p:cxnSp>
        <p:nvCxnSpPr>
          <p:cNvPr id="89" name="Conector recto de flecha 88"/>
          <p:cNvCxnSpPr>
            <a:stCxn id="86" idx="2"/>
            <a:endCxn id="87" idx="0"/>
          </p:cNvCxnSpPr>
          <p:nvPr/>
        </p:nvCxnSpPr>
        <p:spPr>
          <a:xfrm>
            <a:off x="10735235" y="2392840"/>
            <a:ext cx="514" cy="2619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732647" y="1748896"/>
            <a:ext cx="0" cy="39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cxnSp>
        <p:nvCxnSpPr>
          <p:cNvPr id="99" name="Conector recto de flecha 98"/>
          <p:cNvCxnSpPr>
            <a:stCxn id="61" idx="2"/>
            <a:endCxn id="78" idx="0"/>
          </p:cNvCxnSpPr>
          <p:nvPr/>
        </p:nvCxnSpPr>
        <p:spPr>
          <a:xfrm flipH="1">
            <a:off x="7162587" y="2392840"/>
            <a:ext cx="1" cy="443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511374" y="6117465"/>
            <a:ext cx="736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Faltaría: Un botón para procesar en lote y algo para seleccionar el </a:t>
            </a:r>
            <a:r>
              <a:rPr lang="es-CL" dirty="0" err="1" smtClean="0"/>
              <a:t>setting</a:t>
            </a:r>
            <a:r>
              <a:rPr lang="es-CL" dirty="0"/>
              <a:t> </a:t>
            </a:r>
            <a:r>
              <a:rPr lang="es-CL" dirty="0" smtClean="0"/>
              <a:t>file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386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9586" y="2150768"/>
            <a:ext cx="8367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2</a:t>
            </a:r>
          </a:p>
          <a:p>
            <a:pPr algn="ctr"/>
            <a:r>
              <a:rPr lang="es-CL" sz="4800" dirty="0" smtClean="0"/>
              <a:t>Seleccionar y visualizar un sujeto</a:t>
            </a:r>
          </a:p>
          <a:p>
            <a:pPr algn="ctr"/>
            <a:r>
              <a:rPr lang="es-CL" sz="4800" dirty="0" err="1" smtClean="0"/>
              <a:t>Actograma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1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9401" y="364764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4518" y="1839532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uiOutput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63790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sujeto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63790" y="3647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Seleccion</a:t>
            </a:r>
            <a:endParaRPr lang="es-CL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4348907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Status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output$statsSubj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88179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Acciones a tomar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8179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8179" y="364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Acción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39401" y="3086634"/>
            <a:ext cx="8701826" cy="33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Actograma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renderPlot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output$actograma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646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La idea en esta sección es </a:t>
            </a:r>
            <a:r>
              <a:rPr lang="es-CL" sz="1600" b="1" dirty="0" smtClean="0"/>
              <a:t>seleccionar un sujeto </a:t>
            </a:r>
            <a:r>
              <a:rPr lang="es-CL" sz="1600" dirty="0" smtClean="0"/>
              <a:t>y tener un idea de qué se le</a:t>
            </a:r>
          </a:p>
          <a:p>
            <a:r>
              <a:rPr lang="es-CL" sz="1600" dirty="0" smtClean="0"/>
              <a:t>quiere hacer o si  ya esta listo, etc. Además de visualizar 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48990" y="171211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Pegar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1248990" y="266329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Seleccionar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837952" y="445131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Analizar</a:t>
            </a:r>
            <a:endParaRPr lang="es-419" sz="1600" dirty="0"/>
          </a:p>
        </p:txBody>
      </p:sp>
      <p:sp>
        <p:nvSpPr>
          <p:cNvPr id="19" name="Rectángulo 18"/>
          <p:cNvSpPr/>
          <p:nvPr/>
        </p:nvSpPr>
        <p:spPr>
          <a:xfrm>
            <a:off x="3167941" y="2191551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awdfile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725505" y="4990673"/>
            <a:ext cx="3390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Funciona, pero le falta arreglar las dimensiones del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 con un </a:t>
            </a:r>
            <a:r>
              <a:rPr lang="es-CL" sz="1600" dirty="0" err="1" smtClean="0"/>
              <a:t>renderUI</a:t>
            </a:r>
            <a:r>
              <a:rPr lang="es-CL" sz="1600" dirty="0" smtClean="0"/>
              <a:t>, ya está resuelto solo falta implementar</a:t>
            </a:r>
            <a:endParaRPr lang="es-419" sz="1600" dirty="0"/>
          </a:p>
        </p:txBody>
      </p:sp>
      <p:sp>
        <p:nvSpPr>
          <p:cNvPr id="48" name="Rectángulo 47"/>
          <p:cNvSpPr/>
          <p:nvPr/>
        </p:nvSpPr>
        <p:spPr>
          <a:xfrm>
            <a:off x="1248990" y="3614484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3" name="Conector recto de flecha 22"/>
          <p:cNvCxnSpPr>
            <a:stCxn id="48" idx="0"/>
            <a:endCxn id="7" idx="2"/>
          </p:cNvCxnSpPr>
          <p:nvPr/>
        </p:nvCxnSpPr>
        <p:spPr>
          <a:xfrm flipH="1" flipV="1">
            <a:off x="1834979" y="3307242"/>
            <a:ext cx="515" cy="307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4908920" y="1712112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Muestra sujeto</a:t>
            </a:r>
            <a:endParaRPr lang="es-419" sz="1600" dirty="0"/>
          </a:p>
        </p:txBody>
      </p:sp>
      <p:cxnSp>
        <p:nvCxnSpPr>
          <p:cNvPr id="29" name="Conector angular 28"/>
          <p:cNvCxnSpPr>
            <a:stCxn id="7" idx="3"/>
            <a:endCxn id="19" idx="1"/>
          </p:cNvCxnSpPr>
          <p:nvPr/>
        </p:nvCxnSpPr>
        <p:spPr>
          <a:xfrm flipV="1">
            <a:off x="2420968" y="2513523"/>
            <a:ext cx="746973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5" idx="3"/>
            <a:endCxn id="19" idx="1"/>
          </p:cNvCxnSpPr>
          <p:nvPr/>
        </p:nvCxnSpPr>
        <p:spPr>
          <a:xfrm>
            <a:off x="2420968" y="2034084"/>
            <a:ext cx="746973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908920" y="2663298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Status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cxnSp>
        <p:nvCxnSpPr>
          <p:cNvPr id="39" name="Conector angular 38"/>
          <p:cNvCxnSpPr>
            <a:stCxn id="19" idx="3"/>
            <a:endCxn id="54" idx="1"/>
          </p:cNvCxnSpPr>
          <p:nvPr/>
        </p:nvCxnSpPr>
        <p:spPr>
          <a:xfrm flipV="1">
            <a:off x="4340948" y="2034084"/>
            <a:ext cx="567972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9" idx="3"/>
            <a:endCxn id="62" idx="1"/>
          </p:cNvCxnSpPr>
          <p:nvPr/>
        </p:nvCxnSpPr>
        <p:spPr>
          <a:xfrm>
            <a:off x="4340948" y="2513523"/>
            <a:ext cx="567972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8275104" y="175319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Accion</a:t>
            </a:r>
            <a:r>
              <a:rPr lang="es-CL" sz="1600" dirty="0" smtClean="0"/>
              <a:t> a</a:t>
            </a:r>
          </a:p>
          <a:p>
            <a:pPr algn="ctr"/>
            <a:r>
              <a:rPr lang="es-CL" sz="1600" dirty="0" smtClean="0"/>
              <a:t>tomar</a:t>
            </a:r>
            <a:endParaRPr lang="es-419" sz="1600" dirty="0"/>
          </a:p>
        </p:txBody>
      </p:sp>
      <p:sp>
        <p:nvSpPr>
          <p:cNvPr id="71" name="Rectángulo 70"/>
          <p:cNvSpPr/>
          <p:nvPr/>
        </p:nvSpPr>
        <p:spPr>
          <a:xfrm>
            <a:off x="8275104" y="271910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Boton</a:t>
            </a:r>
            <a:r>
              <a:rPr lang="es-CL" sz="1600" dirty="0" smtClean="0"/>
              <a:t> de</a:t>
            </a:r>
          </a:p>
          <a:p>
            <a:pPr algn="ctr"/>
            <a:r>
              <a:rPr lang="es-CL" sz="1600" dirty="0" smtClean="0"/>
              <a:t>acción</a:t>
            </a:r>
            <a:endParaRPr lang="es-419" sz="1600" dirty="0"/>
          </a:p>
        </p:txBody>
      </p:sp>
      <p:cxnSp>
        <p:nvCxnSpPr>
          <p:cNvPr id="43" name="Conector recto de flecha 42"/>
          <p:cNvCxnSpPr>
            <a:stCxn id="70" idx="2"/>
            <a:endCxn id="71" idx="0"/>
          </p:cNvCxnSpPr>
          <p:nvPr/>
        </p:nvCxnSpPr>
        <p:spPr>
          <a:xfrm>
            <a:off x="8861093" y="2397136"/>
            <a:ext cx="0" cy="321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8275104" y="445131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  <a:endParaRPr lang="es-419" sz="16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712256" y="445131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Actograma</a:t>
            </a:r>
            <a:endParaRPr lang="es-419" sz="1600" dirty="0"/>
          </a:p>
        </p:txBody>
      </p:sp>
      <p:cxnSp>
        <p:nvCxnSpPr>
          <p:cNvPr id="50" name="Conector angular 49"/>
          <p:cNvCxnSpPr>
            <a:stCxn id="71" idx="2"/>
            <a:endCxn id="12" idx="0"/>
          </p:cNvCxnSpPr>
          <p:nvPr/>
        </p:nvCxnSpPr>
        <p:spPr>
          <a:xfrm rot="5400000">
            <a:off x="7598385" y="3188608"/>
            <a:ext cx="1088265" cy="1437152"/>
          </a:xfrm>
          <a:prstGeom prst="bentConnector3">
            <a:avLst>
              <a:gd name="adj1" fmla="val 71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71" idx="2"/>
            <a:endCxn id="79" idx="0"/>
          </p:cNvCxnSpPr>
          <p:nvPr/>
        </p:nvCxnSpPr>
        <p:spPr>
          <a:xfrm rot="16200000" flipH="1">
            <a:off x="9035537" y="3188608"/>
            <a:ext cx="1088265" cy="1437152"/>
          </a:xfrm>
          <a:prstGeom prst="bentConnector3">
            <a:avLst>
              <a:gd name="adj1" fmla="val 71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71" idx="2"/>
            <a:endCxn id="76" idx="0"/>
          </p:cNvCxnSpPr>
          <p:nvPr/>
        </p:nvCxnSpPr>
        <p:spPr>
          <a:xfrm>
            <a:off x="8861093" y="3363052"/>
            <a:ext cx="0" cy="108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>
            <a:off x="4649271" y="2513523"/>
            <a:ext cx="4211307" cy="11156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errar llave 76"/>
          <p:cNvSpPr/>
          <p:nvPr/>
        </p:nvSpPr>
        <p:spPr>
          <a:xfrm rot="5400000">
            <a:off x="8641717" y="3447419"/>
            <a:ext cx="427017" cy="4034549"/>
          </a:xfrm>
          <a:prstGeom prst="rightBrace">
            <a:avLst>
              <a:gd name="adj1" fmla="val 4524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0" name="CuadroTexto 79"/>
          <p:cNvSpPr txBox="1"/>
          <p:nvPr/>
        </p:nvSpPr>
        <p:spPr>
          <a:xfrm>
            <a:off x="6520451" y="5917364"/>
            <a:ext cx="466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Cada proceso de estos se explica a </a:t>
            </a:r>
            <a:r>
              <a:rPr lang="es-CL" dirty="0" err="1" smtClean="0"/>
              <a:t>continuacion</a:t>
            </a:r>
            <a:endParaRPr lang="es-419" dirty="0"/>
          </a:p>
        </p:txBody>
      </p:sp>
      <p:cxnSp>
        <p:nvCxnSpPr>
          <p:cNvPr id="83" name="Conector angular 82"/>
          <p:cNvCxnSpPr>
            <a:stCxn id="12" idx="1"/>
          </p:cNvCxnSpPr>
          <p:nvPr/>
        </p:nvCxnSpPr>
        <p:spPr>
          <a:xfrm rot="10800000">
            <a:off x="2420968" y="3936457"/>
            <a:ext cx="4416985" cy="836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580553" y="4508290"/>
            <a:ext cx="1106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Hace </a:t>
            </a:r>
            <a:r>
              <a:rPr lang="es-CL" sz="1400" dirty="0" err="1" smtClean="0"/>
              <a:t>update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awdfile</a:t>
            </a:r>
            <a:endParaRPr lang="es-CL" sz="1600" dirty="0" smtClean="0"/>
          </a:p>
          <a:p>
            <a:pPr algn="ctr"/>
            <a:r>
              <a:rPr lang="es-CL" sz="1600" smtClean="0"/>
              <a:t>(obj:str)</a:t>
            </a:r>
            <a:endParaRPr lang="es-419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</a:t>
            </a:r>
            <a:endParaRPr lang="es-419" dirty="0"/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1°filtro</a:t>
            </a:r>
            <a:endParaRPr lang="es-419" dirty="0"/>
          </a:p>
        </p:txBody>
      </p:sp>
      <p:sp>
        <p:nvSpPr>
          <p:cNvPr id="13" name="Rectángulo 12"/>
          <p:cNvSpPr/>
          <p:nvPr/>
        </p:nvSpPr>
        <p:spPr>
          <a:xfrm>
            <a:off x="4421254" y="1461655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</a:t>
            </a:r>
            <a:endParaRPr lang="es-CL" dirty="0" smtClean="0"/>
          </a:p>
          <a:p>
            <a:pPr algn="ctr"/>
            <a:r>
              <a:rPr lang="es-CL" smtClean="0"/>
              <a:t>(obj:df)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edit.file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rds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7606136" y="2656614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filter.stats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obj:list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>
            <a:off x="6997458" y="2944613"/>
            <a:ext cx="608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649324" y="2944614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80102" y="2500400"/>
            <a:ext cx="2015657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68619" y="4874009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sp>
        <p:nvSpPr>
          <p:cNvPr id="52" name="Rectángulo 51"/>
          <p:cNvSpPr/>
          <p:nvPr/>
        </p:nvSpPr>
        <p:spPr>
          <a:xfrm>
            <a:off x="6013695" y="5982706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64442" y="1749655"/>
            <a:ext cx="504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0874" y="2656613"/>
            <a:ext cx="4129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El resultado de este proceso es:</a:t>
            </a:r>
          </a:p>
          <a:p>
            <a:r>
              <a:rPr lang="es-ES" sz="16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TXT</a:t>
            </a:r>
            <a:r>
              <a:rPr lang="es-ES" sz="16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 y </a:t>
            </a:r>
            <a:r>
              <a:rPr lang="es-ES" sz="1600" b="1" smtClean="0"/>
              <a:t>TXT</a:t>
            </a:r>
            <a:r>
              <a:rPr lang="es-ES" sz="1600" smtClean="0"/>
              <a:t> de la versión ACV con los datos del primer filtro que se saca de este proceso. </a:t>
            </a:r>
            <a:endParaRPr lang="es-CL" sz="1600"/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2299" y="3097881"/>
            <a:ext cx="820698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0304" y="180304"/>
            <a:ext cx="581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Analizar</a:t>
            </a:r>
          </a:p>
          <a:p>
            <a:r>
              <a:rPr lang="es-CL" sz="1600" dirty="0" smtClean="0"/>
              <a:t>Al ejecutar la opción de analizar por primera vez esto es lo que pasa</a:t>
            </a:r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535289" y="5450009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Cuando se crea un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 se usa el file </a:t>
            </a:r>
            <a:r>
              <a:rPr lang="es-CL" sz="1400" b="1" dirty="0" err="1" smtClean="0"/>
              <a:t>acv.edit.RDS</a:t>
            </a:r>
            <a:r>
              <a:rPr lang="es-CL" sz="1400" b="1" dirty="0" smtClean="0"/>
              <a:t> </a:t>
            </a:r>
            <a:r>
              <a:rPr lang="es-CL" sz="1400" dirty="0" smtClean="0"/>
              <a:t>porque tiene actualizado los cambios de edición tipo sleep2wake, o wake2sleep y se necesita esto en su última versión. Los datos se pintan con el </a:t>
            </a:r>
            <a:r>
              <a:rPr lang="es-CL" sz="1400" b="1" dirty="0" err="1" smtClean="0"/>
              <a:t>edit.file</a:t>
            </a:r>
            <a:r>
              <a:rPr lang="es-CL" sz="1400" dirty="0"/>
              <a:t> </a:t>
            </a:r>
            <a:r>
              <a:rPr lang="es-CL" sz="1400" dirty="0" smtClean="0"/>
              <a:t>el primer filtro ya está pasado al </a:t>
            </a:r>
            <a:r>
              <a:rPr lang="es-CL" sz="1400" b="1" dirty="0" err="1" smtClean="0"/>
              <a:t>acv.edit.RDS</a:t>
            </a:r>
            <a:endParaRPr lang="es-419" sz="1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26638" y="4587308"/>
            <a:ext cx="3723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Faltan varias cosas</a:t>
            </a:r>
          </a:p>
          <a:p>
            <a:pPr marL="342900" indent="-342900">
              <a:buAutoNum type="arabicPeriod"/>
            </a:pPr>
            <a:r>
              <a:rPr lang="es-CL" sz="1600" dirty="0" smtClean="0"/>
              <a:t>Que el output </a:t>
            </a:r>
            <a:r>
              <a:rPr lang="es-CL" sz="1600" dirty="0" err="1" smtClean="0"/>
              <a:t>plot</a:t>
            </a:r>
            <a:r>
              <a:rPr lang="es-CL" sz="1600" dirty="0" smtClean="0"/>
              <a:t> sea </a:t>
            </a:r>
            <a:r>
              <a:rPr lang="es-CL" sz="1600" dirty="0" err="1" smtClean="0"/>
              <a:t>renderUI</a:t>
            </a:r>
            <a:r>
              <a:rPr lang="es-CL" sz="1600" dirty="0" smtClean="0"/>
              <a:t>, para ajustar el alto del gráfico.</a:t>
            </a:r>
          </a:p>
          <a:p>
            <a:pPr marL="342900" indent="-342900">
              <a:buAutoNum type="arabicPeriod"/>
            </a:pPr>
            <a:endParaRPr lang="es-CL" sz="1600" b="1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Al ejecutar la opción de analizar por primera vez esto es lo que pasa. EL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4623797" y="4849344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El </a:t>
            </a:r>
            <a:r>
              <a:rPr lang="es-CL" b="1" dirty="0" err="1" smtClean="0"/>
              <a:t>acv.edit</a:t>
            </a:r>
            <a:r>
              <a:rPr lang="es-CL" dirty="0" smtClean="0"/>
              <a:t> es el que manda siempre, es el que tiene la </a:t>
            </a:r>
            <a:r>
              <a:rPr lang="es-CL" dirty="0" err="1" smtClean="0"/>
              <a:t>infomación</a:t>
            </a:r>
            <a:r>
              <a:rPr lang="es-CL" dirty="0" smtClean="0"/>
              <a:t>, el </a:t>
            </a:r>
            <a:r>
              <a:rPr lang="es-CL" b="1" dirty="0" err="1" smtClean="0"/>
              <a:t>semiper</a:t>
            </a:r>
            <a:r>
              <a:rPr lang="es-CL" dirty="0" smtClean="0"/>
              <a:t> solo lo corta en trozos, cualquier cambio es mejor hacerlo al </a:t>
            </a:r>
            <a:r>
              <a:rPr lang="es-CL" b="1" dirty="0" err="1" smtClean="0"/>
              <a:t>acv.edit</a:t>
            </a:r>
            <a:r>
              <a:rPr lang="es-CL" dirty="0" smtClean="0"/>
              <a:t> y luego volver a procesar con </a:t>
            </a:r>
            <a:r>
              <a:rPr lang="es-CL" b="1" dirty="0" err="1" smtClean="0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3</a:t>
            </a:r>
          </a:p>
          <a:p>
            <a:pPr algn="ctr"/>
            <a:r>
              <a:rPr lang="es-CL" sz="4800" dirty="0" smtClean="0"/>
              <a:t>Seleccionar y editar un periodo</a:t>
            </a:r>
          </a:p>
          <a:p>
            <a:pPr algn="ctr"/>
            <a:r>
              <a:rPr lang="es-CL" sz="4800" dirty="0" smtClean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710</Words>
  <Application>Microsoft Office PowerPoint</Application>
  <PresentationFormat>Panorámica</PresentationFormat>
  <Paragraphs>204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55</cp:revision>
  <dcterms:created xsi:type="dcterms:W3CDTF">2020-01-06T15:18:37Z</dcterms:created>
  <dcterms:modified xsi:type="dcterms:W3CDTF">2020-01-29T21:56:27Z</dcterms:modified>
</cp:coreProperties>
</file>