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7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1882_01/timesten.112/e21639/exceptions.htm#TTPLS19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28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WHILE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WHILE loop runs until a specified condition occurs. The syntax for a WHILE loop is as follows:</a:t>
            </a:r>
          </a:p>
          <a:p>
            <a:pPr marL="0" indent="0">
              <a:buNone/>
            </a:pPr>
            <a:r>
              <a:rPr lang="en-GB" dirty="0"/>
              <a:t>WHILE </a:t>
            </a:r>
            <a:r>
              <a:rPr lang="en-GB" i="1" dirty="0"/>
              <a:t>condition </a:t>
            </a:r>
            <a:r>
              <a:rPr lang="en-GB" dirty="0"/>
              <a:t>LOOP</a:t>
            </a:r>
          </a:p>
          <a:p>
            <a:pPr marL="0" indent="0">
              <a:buNone/>
            </a:pPr>
            <a:r>
              <a:rPr lang="en-GB" i="1" dirty="0"/>
              <a:t>statements</a:t>
            </a:r>
          </a:p>
          <a:p>
            <a:pPr marL="0" indent="0">
              <a:buNone/>
            </a:pPr>
            <a:r>
              <a:rPr lang="en-GB" dirty="0"/>
              <a:t>END LOOP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GB" dirty="0" err="1"/>
              <a:t>v_counter</a:t>
            </a:r>
            <a:r>
              <a:rPr lang="en-GB" dirty="0"/>
              <a:t> := 0;</a:t>
            </a:r>
          </a:p>
          <a:p>
            <a:pPr marL="0" indent="0">
              <a:buNone/>
            </a:pPr>
            <a:r>
              <a:rPr lang="en-GB" dirty="0"/>
              <a:t>WHILE </a:t>
            </a:r>
            <a:r>
              <a:rPr lang="en-GB" dirty="0" err="1"/>
              <a:t>v_counter</a:t>
            </a:r>
            <a:r>
              <a:rPr lang="en-GB" dirty="0"/>
              <a:t> &lt; 6 LOOP</a:t>
            </a:r>
          </a:p>
          <a:p>
            <a:pPr marL="0" indent="0">
              <a:buNone/>
            </a:pPr>
            <a:r>
              <a:rPr lang="en-GB" dirty="0" err="1"/>
              <a:t>v_counter</a:t>
            </a:r>
            <a:r>
              <a:rPr lang="en-GB" dirty="0"/>
              <a:t> := </a:t>
            </a:r>
            <a:r>
              <a:rPr lang="en-GB" dirty="0" err="1"/>
              <a:t>v_counter</a:t>
            </a:r>
            <a:r>
              <a:rPr lang="en-GB" dirty="0"/>
              <a:t> + 1;</a:t>
            </a:r>
          </a:p>
          <a:p>
            <a:pPr marL="0" indent="0">
              <a:buNone/>
            </a:pPr>
            <a:r>
              <a:rPr lang="en-GB" dirty="0"/>
              <a:t>END LOOP;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94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 FOR loop runs a predetermined </a:t>
            </a:r>
            <a:r>
              <a:rPr lang="en-GB" dirty="0" smtClean="0"/>
              <a:t>number of times.</a:t>
            </a:r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i="1" dirty="0" err="1"/>
              <a:t>loop_variable</a:t>
            </a:r>
            <a:r>
              <a:rPr lang="en-GB" i="1" dirty="0"/>
              <a:t> </a:t>
            </a:r>
            <a:r>
              <a:rPr lang="en-GB" dirty="0"/>
              <a:t>IN [REVERSE] </a:t>
            </a:r>
            <a:r>
              <a:rPr lang="en-GB" i="1" dirty="0"/>
              <a:t>lower_bound..</a:t>
            </a:r>
            <a:r>
              <a:rPr lang="en-GB" i="1" dirty="0" err="1"/>
              <a:t>upper_bound</a:t>
            </a:r>
            <a:r>
              <a:rPr lang="en-GB" i="1" dirty="0"/>
              <a:t> </a:t>
            </a:r>
            <a:r>
              <a:rPr lang="en-GB" dirty="0"/>
              <a:t>LOOP</a:t>
            </a:r>
          </a:p>
          <a:p>
            <a:pPr marL="0" indent="0">
              <a:buNone/>
            </a:pPr>
            <a:r>
              <a:rPr lang="en-GB" i="1" dirty="0"/>
              <a:t>statements</a:t>
            </a:r>
          </a:p>
          <a:p>
            <a:pPr marL="0" indent="0">
              <a:buNone/>
            </a:pPr>
            <a:r>
              <a:rPr lang="en-GB" dirty="0"/>
              <a:t>END LOOP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GB" dirty="0"/>
              <a:t>FOR v_counter2 IN 1..5 LOOP</a:t>
            </a:r>
          </a:p>
          <a:p>
            <a:pPr marL="0" indent="0">
              <a:buNone/>
            </a:pPr>
            <a:r>
              <a:rPr lang="en-GB" dirty="0"/>
              <a:t>DBMS_OUTPUT.PUT_LINE(v_counter2);</a:t>
            </a:r>
          </a:p>
          <a:p>
            <a:pPr marL="0" indent="0">
              <a:buNone/>
            </a:pPr>
            <a:r>
              <a:rPr lang="en-GB" dirty="0"/>
              <a:t>END LOOP;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75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Cursors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You use a </a:t>
            </a:r>
            <a:r>
              <a:rPr lang="en-GB" i="1" dirty="0"/>
              <a:t>cursor </a:t>
            </a:r>
            <a:r>
              <a:rPr lang="en-GB" dirty="0"/>
              <a:t>to fetch rows returned by a query. You retrieve the rows into the cursor using a</a:t>
            </a:r>
          </a:p>
          <a:p>
            <a:pPr marL="0" indent="0">
              <a:buNone/>
            </a:pPr>
            <a:r>
              <a:rPr lang="en-GB" dirty="0"/>
              <a:t>query and then fetch the rows one at a time from the cursor. You typically use the following five</a:t>
            </a:r>
          </a:p>
          <a:p>
            <a:pPr marL="0" indent="0">
              <a:buNone/>
            </a:pPr>
            <a:r>
              <a:rPr lang="en-GB" dirty="0"/>
              <a:t>steps when using a cursor:</a:t>
            </a:r>
          </a:p>
          <a:p>
            <a:pPr marL="0" indent="0">
              <a:buNone/>
            </a:pPr>
            <a:r>
              <a:rPr lang="en-GB" b="1" dirty="0"/>
              <a:t>1. </a:t>
            </a:r>
            <a:r>
              <a:rPr lang="en-GB" dirty="0"/>
              <a:t>Declare variables to store the column values for a row.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dirty="0"/>
              <a:t>Declare the cursor, which contains a query.</a:t>
            </a:r>
          </a:p>
          <a:p>
            <a:pPr marL="0" indent="0">
              <a:buNone/>
            </a:pPr>
            <a:r>
              <a:rPr lang="en-GB" b="1" dirty="0"/>
              <a:t>3. </a:t>
            </a:r>
            <a:r>
              <a:rPr lang="en-GB" dirty="0"/>
              <a:t>Open the cursor.</a:t>
            </a:r>
          </a:p>
          <a:p>
            <a:pPr marL="0" indent="0">
              <a:buNone/>
            </a:pPr>
            <a:r>
              <a:rPr lang="en-GB" b="1" dirty="0"/>
              <a:t>4. </a:t>
            </a:r>
            <a:r>
              <a:rPr lang="en-GB" dirty="0"/>
              <a:t>Fetch the rows from the cursor one at a time and store the column </a:t>
            </a:r>
            <a:r>
              <a:rPr lang="en-GB" dirty="0" smtClean="0"/>
              <a:t>values in the variables declared in Step 1. You would then do something with those variables, such as display them on the screen, use them in a calculation, and so on.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5. </a:t>
            </a:r>
            <a:r>
              <a:rPr lang="en-GB" dirty="0"/>
              <a:t>Close the cursor.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Exceptions are used to handle run-time errors in your PL/SQL code. </a:t>
            </a:r>
            <a:r>
              <a:rPr lang="en-GB" dirty="0" smtClean="0"/>
              <a:t>Such as ZERO_DIVIDE Exception.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GB" sz="2600" dirty="0"/>
              <a:t>BEGIN</a:t>
            </a:r>
          </a:p>
          <a:p>
            <a:pPr marL="0" indent="0">
              <a:buNone/>
            </a:pPr>
            <a:r>
              <a:rPr lang="en-GB" sz="2600" dirty="0"/>
              <a:t>DBMS_OUTPUT.PUT_LINE(1 / 0);</a:t>
            </a:r>
          </a:p>
          <a:p>
            <a:pPr marL="0" indent="0">
              <a:buNone/>
            </a:pPr>
            <a:r>
              <a:rPr lang="en-GB" sz="2600" dirty="0"/>
              <a:t>EXCEPTION</a:t>
            </a:r>
          </a:p>
          <a:p>
            <a:pPr marL="0" indent="0">
              <a:buNone/>
            </a:pPr>
            <a:r>
              <a:rPr lang="en-GB" sz="2600" dirty="0"/>
              <a:t>WHEN ZERO_DIVIDE </a:t>
            </a:r>
            <a:r>
              <a:rPr lang="en-GB" sz="2600" dirty="0" smtClean="0"/>
              <a:t>THEN</a:t>
            </a:r>
          </a:p>
          <a:p>
            <a:pPr marL="0" indent="0">
              <a:buNone/>
            </a:pPr>
            <a:r>
              <a:rPr lang="en-GB" sz="2600" dirty="0"/>
              <a:t>DBMS_OUTPUT.PUT_LINE('Division by zero');</a:t>
            </a:r>
          </a:p>
          <a:p>
            <a:pPr marL="0" indent="0">
              <a:buNone/>
            </a:pPr>
            <a:r>
              <a:rPr lang="en-GB" sz="2600" dirty="0"/>
              <a:t>END;</a:t>
            </a:r>
          </a:p>
          <a:p>
            <a:pPr marL="0" indent="0">
              <a:buNone/>
            </a:pPr>
            <a:r>
              <a:rPr lang="en-GB" sz="2600" dirty="0" smtClean="0"/>
              <a:t>/</a:t>
            </a:r>
          </a:p>
          <a:p>
            <a:pPr marL="0" indent="0">
              <a:buNone/>
            </a:pPr>
            <a:r>
              <a:rPr lang="en-US" sz="2600" dirty="0"/>
              <a:t>For more </a:t>
            </a:r>
            <a:r>
              <a:rPr lang="en-US" sz="2600" dirty="0" smtClean="0"/>
              <a:t>details :</a:t>
            </a:r>
            <a:r>
              <a:rPr lang="en-US" sz="2600" dirty="0" smtClean="0">
                <a:hlinkClick r:id="rId2"/>
              </a:rPr>
              <a:t>exceptions list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0196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Procedures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 procedure contains a group of SQL and PL/SQL statements. Procedures allow you to </a:t>
            </a:r>
            <a:r>
              <a:rPr lang="en-GB" dirty="0" smtClean="0"/>
              <a:t>centralize your </a:t>
            </a:r>
            <a:r>
              <a:rPr lang="en-GB" dirty="0"/>
              <a:t>business logic in the database and may be used by any program that accesses the database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CREATE [OR REPLACE] PROCEDURE </a:t>
            </a:r>
            <a:r>
              <a:rPr lang="en-GB" i="1" dirty="0" err="1"/>
              <a:t>procedure_name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[(</a:t>
            </a:r>
            <a:r>
              <a:rPr lang="en-GB" i="1" dirty="0" err="1"/>
              <a:t>parameter_name</a:t>
            </a:r>
            <a:r>
              <a:rPr lang="en-GB" i="1" dirty="0"/>
              <a:t> </a:t>
            </a:r>
            <a:r>
              <a:rPr lang="en-GB" dirty="0"/>
              <a:t>[IN | OUT | IN OUT] </a:t>
            </a:r>
            <a:r>
              <a:rPr lang="en-GB" i="1" dirty="0"/>
              <a:t>type </a:t>
            </a:r>
            <a:r>
              <a:rPr lang="en-GB" dirty="0"/>
              <a:t>[, ...])]</a:t>
            </a:r>
          </a:p>
          <a:p>
            <a:pPr marL="0" indent="0">
              <a:buNone/>
            </a:pPr>
            <a:r>
              <a:rPr lang="en-GB" dirty="0"/>
              <a:t>{IS | AS}</a:t>
            </a:r>
          </a:p>
          <a:p>
            <a:pPr marL="0" indent="0">
              <a:buNone/>
            </a:pPr>
            <a:r>
              <a:rPr lang="en-GB" dirty="0"/>
              <a:t>BEGIN</a:t>
            </a:r>
          </a:p>
          <a:p>
            <a:pPr marL="0" indent="0">
              <a:buNone/>
            </a:pPr>
            <a:r>
              <a:rPr lang="en-GB" i="1" dirty="0" err="1"/>
              <a:t>procedure_body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END </a:t>
            </a:r>
            <a:r>
              <a:rPr lang="en-GB" i="1" dirty="0" err="1"/>
              <a:t>procedure_name</a:t>
            </a:r>
            <a:r>
              <a:rPr lang="en-GB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69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How to pass parameters to Procedures and Functions in PL/SQL</a:t>
            </a:r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GB" b="1" dirty="0" smtClean="0"/>
              <a:t>IN </a:t>
            </a:r>
            <a:r>
              <a:rPr lang="en-GB" b="1" dirty="0"/>
              <a:t>type parameter:</a:t>
            </a:r>
            <a:r>
              <a:rPr lang="en-GB" dirty="0"/>
              <a:t> These types of parameters are used to send values to stored procedures. 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2) OUT type parameter:</a:t>
            </a:r>
            <a:r>
              <a:rPr lang="en-GB" dirty="0"/>
              <a:t> These types of parameters are used to get values from stored procedures. This is similar to a return type in functions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3) IN OUT parameter: </a:t>
            </a:r>
            <a:r>
              <a:rPr lang="en-GB" dirty="0"/>
              <a:t>These types of parameters are used to send values and get values from stored procedures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NOTE: </a:t>
            </a:r>
            <a:r>
              <a:rPr lang="en-GB" dirty="0"/>
              <a:t>If a parameter is not explicitly defined a parameter type, then by default it is an IN type parameter.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23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i="1" dirty="0"/>
              <a:t>function </a:t>
            </a:r>
            <a:r>
              <a:rPr lang="en-GB" dirty="0"/>
              <a:t>is similar to a procedure, except that a function must return a </a:t>
            </a:r>
            <a:r>
              <a:rPr lang="en-GB" dirty="0" smtClean="0"/>
              <a:t>value.</a:t>
            </a:r>
          </a:p>
          <a:p>
            <a:pPr marL="0" indent="0">
              <a:buNone/>
            </a:pPr>
            <a:r>
              <a:rPr lang="en-GB" dirty="0"/>
              <a:t>CREATE [OR REPLACE] FUNCTION </a:t>
            </a:r>
            <a:r>
              <a:rPr lang="en-GB" i="1" dirty="0" err="1"/>
              <a:t>function_name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[(</a:t>
            </a:r>
            <a:r>
              <a:rPr lang="en-GB" i="1" dirty="0" err="1"/>
              <a:t>parameter_name</a:t>
            </a:r>
            <a:r>
              <a:rPr lang="en-GB" i="1" dirty="0"/>
              <a:t> </a:t>
            </a:r>
            <a:r>
              <a:rPr lang="en-GB" dirty="0"/>
              <a:t>[IN | OUT | IN OUT] </a:t>
            </a:r>
            <a:r>
              <a:rPr lang="en-GB" i="1" dirty="0"/>
              <a:t>type </a:t>
            </a:r>
            <a:r>
              <a:rPr lang="en-GB" dirty="0"/>
              <a:t>[, ...])]</a:t>
            </a:r>
          </a:p>
          <a:p>
            <a:pPr marL="0" indent="0">
              <a:buNone/>
            </a:pPr>
            <a:r>
              <a:rPr lang="en-GB" dirty="0"/>
              <a:t>RETURN </a:t>
            </a:r>
            <a:r>
              <a:rPr lang="en-GB" i="1" dirty="0"/>
              <a:t>type</a:t>
            </a:r>
          </a:p>
          <a:p>
            <a:pPr marL="0" indent="0">
              <a:buNone/>
            </a:pPr>
            <a:r>
              <a:rPr lang="en-GB" dirty="0"/>
              <a:t>{IS | AS}</a:t>
            </a:r>
          </a:p>
          <a:p>
            <a:pPr marL="0" indent="0">
              <a:buNone/>
            </a:pPr>
            <a:r>
              <a:rPr lang="en-GB" dirty="0"/>
              <a:t>BEGIN</a:t>
            </a:r>
          </a:p>
          <a:p>
            <a:pPr marL="0" indent="0">
              <a:buNone/>
            </a:pPr>
            <a:r>
              <a:rPr lang="en-GB" i="1" dirty="0" err="1"/>
              <a:t>function_body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END </a:t>
            </a:r>
            <a:r>
              <a:rPr lang="en-GB" i="1" dirty="0" err="1"/>
              <a:t>function_name</a:t>
            </a:r>
            <a:r>
              <a:rPr lang="en-GB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07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this section, you’ll learn how to group procedures and functions together into </a:t>
            </a:r>
            <a:r>
              <a:rPr lang="en-GB" i="1" dirty="0"/>
              <a:t>packages. </a:t>
            </a:r>
            <a:r>
              <a:rPr lang="en-GB" dirty="0" smtClean="0"/>
              <a:t>Packages allow </a:t>
            </a:r>
            <a:r>
              <a:rPr lang="en-GB" dirty="0"/>
              <a:t>you to encapsulate related functionality into one self-contained unit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CREATE [OR REPLACE] PACKAGE </a:t>
            </a:r>
            <a:r>
              <a:rPr lang="en-GB" i="1" dirty="0" err="1"/>
              <a:t>package_name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{IS | AS}</a:t>
            </a:r>
          </a:p>
          <a:p>
            <a:pPr marL="0" indent="0">
              <a:buNone/>
            </a:pPr>
            <a:r>
              <a:rPr lang="en-GB" i="1" dirty="0" err="1"/>
              <a:t>package_specification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END </a:t>
            </a:r>
            <a:r>
              <a:rPr lang="en-GB" i="1" dirty="0" err="1"/>
              <a:t>package_name</a:t>
            </a:r>
            <a:r>
              <a:rPr lang="en-GB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93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Triggers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trigger </a:t>
            </a:r>
            <a:r>
              <a:rPr lang="en-GB" dirty="0"/>
              <a:t>is a procedure that is run (or </a:t>
            </a:r>
            <a:r>
              <a:rPr lang="en-GB" i="1" dirty="0"/>
              <a:t>fired </a:t>
            </a:r>
            <a:r>
              <a:rPr lang="en-GB" dirty="0"/>
              <a:t>) automatically by the database when a specified </a:t>
            </a:r>
            <a:r>
              <a:rPr lang="en-GB" dirty="0" smtClean="0"/>
              <a:t>DML statement </a:t>
            </a:r>
            <a:r>
              <a:rPr lang="en-GB" dirty="0"/>
              <a:t>(INSERT, UPDATE, or DELETE) is run against a certain database table. Triggers </a:t>
            </a:r>
            <a:r>
              <a:rPr lang="en-GB" dirty="0" smtClean="0"/>
              <a:t>are useful </a:t>
            </a:r>
            <a:r>
              <a:rPr lang="en-GB" dirty="0"/>
              <a:t>for doing things like advanced auditing of changes made to column values in a table.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65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CREATE [OR REPLACE] TRIGGER </a:t>
            </a:r>
            <a:r>
              <a:rPr lang="en-GB" i="1" dirty="0" err="1"/>
              <a:t>trigger_name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{BEFORE | AFTER | INSTEAD OF | FOR} </a:t>
            </a:r>
            <a:r>
              <a:rPr lang="en-GB" i="1" dirty="0" err="1"/>
              <a:t>trigger_event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ON </a:t>
            </a:r>
            <a:r>
              <a:rPr lang="en-GB" i="1" dirty="0" err="1"/>
              <a:t>table_name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[FOR EACH ROW]</a:t>
            </a:r>
          </a:p>
          <a:p>
            <a:pPr marL="0" indent="0">
              <a:buNone/>
            </a:pPr>
            <a:r>
              <a:rPr lang="en-GB" dirty="0"/>
              <a:t>[{FORWARD | REVERSE} CROSSEDITION</a:t>
            </a:r>
            <a:r>
              <a:rPr lang="en-GB" dirty="0" smtClean="0"/>
              <a:t>]</a:t>
            </a:r>
          </a:p>
          <a:p>
            <a:pPr marL="0" indent="0">
              <a:buNone/>
            </a:pPr>
            <a:r>
              <a:rPr lang="en-GB" dirty="0"/>
              <a:t>[{FOLLOWS | PRECEDES} </a:t>
            </a:r>
            <a:r>
              <a:rPr lang="en-GB" i="1" dirty="0" err="1"/>
              <a:t>schema.other_trigger</a:t>
            </a: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[{ENABLE | DISABLE}]</a:t>
            </a:r>
          </a:p>
          <a:p>
            <a:pPr marL="0" indent="0">
              <a:buNone/>
            </a:pPr>
            <a:r>
              <a:rPr lang="en-GB" dirty="0"/>
              <a:t>[WHEN </a:t>
            </a:r>
            <a:r>
              <a:rPr lang="en-GB" i="1" dirty="0" err="1"/>
              <a:t>trigger_condition</a:t>
            </a:r>
            <a:r>
              <a:rPr lang="en-GB" dirty="0"/>
              <a:t>]]</a:t>
            </a:r>
          </a:p>
          <a:p>
            <a:pPr marL="0" indent="0">
              <a:buNone/>
            </a:pPr>
            <a:r>
              <a:rPr lang="en-GB" dirty="0"/>
              <a:t>BEGIN</a:t>
            </a:r>
          </a:p>
          <a:p>
            <a:pPr marL="0" indent="0">
              <a:buNone/>
            </a:pPr>
            <a:r>
              <a:rPr lang="en-GB" i="1" dirty="0" err="1"/>
              <a:t>trigger_body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END </a:t>
            </a:r>
            <a:r>
              <a:rPr lang="en-GB" i="1" dirty="0" err="1"/>
              <a:t>trigger_name</a:t>
            </a:r>
            <a:r>
              <a:rPr lang="en-GB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</a:t>
            </a:r>
            <a:r>
              <a:rPr lang="en-US" altLang="en-US" dirty="0" smtClean="0"/>
              <a:t>PL/SQL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074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&amp; Execution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{</a:t>
            </a:r>
            <a:r>
              <a:rPr lang="en-US" dirty="0" err="1" smtClean="0"/>
              <a:t>procedure|function|trigger</a:t>
            </a:r>
            <a:r>
              <a:rPr lang="en-US" dirty="0" smtClean="0"/>
              <a:t>} &lt;name&gt;;</a:t>
            </a:r>
          </a:p>
          <a:p>
            <a:r>
              <a:rPr lang="en-US" altLang="en-US" dirty="0"/>
              <a:t>How to execute a procedure in PL/SQL?</a:t>
            </a:r>
          </a:p>
          <a:p>
            <a:pPr>
              <a:buNone/>
            </a:pPr>
            <a:r>
              <a:rPr lang="en-US" altLang="en-US" dirty="0"/>
              <a:t>		Exec </a:t>
            </a:r>
            <a:r>
              <a:rPr lang="en-US" altLang="en-US" dirty="0" err="1"/>
              <a:t>procedure_name</a:t>
            </a:r>
            <a:r>
              <a:rPr lang="en-US" altLang="en-US" dirty="0"/>
              <a:t>(arg1,arg2,. . . .);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10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serveroutput</a:t>
            </a:r>
            <a:r>
              <a:rPr lang="en-US" dirty="0" smtClean="0"/>
              <a:t> on</a:t>
            </a:r>
          </a:p>
          <a:p>
            <a:r>
              <a:rPr lang="en-US" dirty="0" smtClean="0"/>
              <a:t>@&lt;</a:t>
            </a:r>
            <a:r>
              <a:rPr lang="en-US" dirty="0" err="1" smtClean="0"/>
              <a:t>name_procedure</a:t>
            </a:r>
            <a:r>
              <a:rPr lang="en-US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4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Oracle </a:t>
            </a:r>
            <a:r>
              <a:rPr lang="en-GB" dirty="0"/>
              <a:t>added a procedural programming language known as PL/SQL (</a:t>
            </a:r>
            <a:r>
              <a:rPr lang="en-GB" dirty="0" smtClean="0"/>
              <a:t>Procedural Language/SQL</a:t>
            </a:r>
            <a:r>
              <a:rPr lang="en-GB" dirty="0"/>
              <a:t>) to Oracle Database 6. PL/SQL enables you to write programs </a:t>
            </a:r>
            <a:r>
              <a:rPr lang="en-GB" dirty="0" smtClean="0"/>
              <a:t>that contain </a:t>
            </a:r>
            <a:r>
              <a:rPr lang="en-GB" dirty="0"/>
              <a:t>SQL statements.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5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use PL/SQL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generate the following using PL/SQL: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Triggers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34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Block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PL/SQL programs are divided up into structures known as </a:t>
            </a:r>
            <a:r>
              <a:rPr lang="en-GB" i="1" dirty="0"/>
              <a:t>blocks</a:t>
            </a:r>
            <a:r>
              <a:rPr lang="en-GB" dirty="0"/>
              <a:t>, with each block containing </a:t>
            </a:r>
            <a:r>
              <a:rPr lang="en-GB" dirty="0" smtClean="0"/>
              <a:t>PL/SQL </a:t>
            </a:r>
            <a:r>
              <a:rPr lang="en-GB" dirty="0"/>
              <a:t>and SQL statements. A PL/SQL block has the following structure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[DECLARE</a:t>
            </a:r>
          </a:p>
          <a:p>
            <a:pPr marL="0" indent="0">
              <a:buNone/>
            </a:pPr>
            <a:r>
              <a:rPr lang="en-GB" i="1" dirty="0" err="1"/>
              <a:t>declaration_statements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BEGIN</a:t>
            </a:r>
          </a:p>
          <a:p>
            <a:pPr marL="0" indent="0">
              <a:buNone/>
            </a:pPr>
            <a:r>
              <a:rPr lang="en-GB" i="1" dirty="0" err="1"/>
              <a:t>executable_statements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[EXCEPTION</a:t>
            </a:r>
          </a:p>
          <a:p>
            <a:pPr marL="0" indent="0">
              <a:buNone/>
            </a:pPr>
            <a:r>
              <a:rPr lang="en-GB" i="1" dirty="0" err="1"/>
              <a:t>exception_handling_statements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]</a:t>
            </a:r>
          </a:p>
          <a:p>
            <a:pPr marL="0" indent="0">
              <a:buNone/>
            </a:pPr>
            <a:r>
              <a:rPr lang="en-GB" dirty="0"/>
              <a:t>END;</a:t>
            </a:r>
          </a:p>
          <a:p>
            <a:pPr marL="0" indent="0">
              <a:buNone/>
            </a:pPr>
            <a:r>
              <a:rPr lang="en-GB" dirty="0"/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42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Variables and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</a:t>
            </a:r>
            <a:r>
              <a:rPr lang="en-GB" dirty="0"/>
              <a:t>are declared within a DECLARE </a:t>
            </a:r>
            <a:r>
              <a:rPr lang="en-GB" dirty="0" smtClean="0"/>
              <a:t>block</a:t>
            </a:r>
          </a:p>
          <a:p>
            <a:r>
              <a:rPr lang="en-GB" i="1" dirty="0"/>
              <a:t>The PL/SQL types are similar to the database column types</a:t>
            </a:r>
            <a:r>
              <a:rPr lang="en-GB" i="1" dirty="0" smtClean="0"/>
              <a:t>.</a:t>
            </a:r>
          </a:p>
          <a:p>
            <a:r>
              <a:rPr lang="en-GB" dirty="0"/>
              <a:t>You may also specify a variable’s type using the %TYPE 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7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Conditional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use the IF, THEN, ELSE, ELSIF, and END IF keywords to perform conditional logic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IF </a:t>
            </a:r>
            <a:r>
              <a:rPr lang="en-GB" i="1" dirty="0"/>
              <a:t>condition1 </a:t>
            </a: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i="1" dirty="0"/>
              <a:t>statements1</a:t>
            </a:r>
          </a:p>
          <a:p>
            <a:pPr marL="0" indent="0">
              <a:buNone/>
            </a:pPr>
            <a:r>
              <a:rPr lang="en-GB" dirty="0"/>
              <a:t>ELSIF </a:t>
            </a:r>
            <a:r>
              <a:rPr lang="en-GB" i="1" dirty="0"/>
              <a:t>condition2 </a:t>
            </a:r>
            <a:r>
              <a:rPr lang="en-GB" dirty="0"/>
              <a:t>THEN</a:t>
            </a:r>
          </a:p>
          <a:p>
            <a:pPr marL="0" indent="0">
              <a:buNone/>
            </a:pPr>
            <a:r>
              <a:rPr lang="en-GB" i="1" dirty="0"/>
              <a:t>statements2</a:t>
            </a:r>
          </a:p>
          <a:p>
            <a:pPr marL="0" indent="0">
              <a:buNone/>
            </a:pPr>
            <a:r>
              <a:rPr lang="en-GB" dirty="0"/>
              <a:t>ELSE</a:t>
            </a:r>
          </a:p>
          <a:p>
            <a:pPr marL="0" indent="0">
              <a:buNone/>
            </a:pPr>
            <a:r>
              <a:rPr lang="en-GB" i="1" dirty="0"/>
              <a:t>statements3</a:t>
            </a:r>
          </a:p>
          <a:p>
            <a:pPr marL="0" indent="0">
              <a:buNone/>
            </a:pPr>
            <a:r>
              <a:rPr lang="en-GB" dirty="0"/>
              <a:t>END IF;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8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use a loop to run statements zero or more times. There are three types of loops in PL/SQL: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Simple loops </a:t>
            </a:r>
            <a:r>
              <a:rPr lang="en-GB" dirty="0"/>
              <a:t>run until you explicitly end the loop.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WHILE loops </a:t>
            </a:r>
            <a:r>
              <a:rPr lang="en-GB" dirty="0"/>
              <a:t>run until a specified condition occurs.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FOR loops </a:t>
            </a:r>
            <a:r>
              <a:rPr lang="en-GB" dirty="0"/>
              <a:t>run a predetermined number of times.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9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Simple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 simple loop runs until you explicitly end the loop. The syntax for a simple loop is as follows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/>
              <a:t>LOOP</a:t>
            </a:r>
          </a:p>
          <a:p>
            <a:pPr marL="0" indent="0">
              <a:buNone/>
            </a:pPr>
            <a:r>
              <a:rPr lang="en-GB" i="1" dirty="0"/>
              <a:t>statements</a:t>
            </a:r>
          </a:p>
          <a:p>
            <a:pPr marL="0" indent="0">
              <a:buNone/>
            </a:pPr>
            <a:r>
              <a:rPr lang="en-GB" dirty="0"/>
              <a:t>END LOOP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GB" dirty="0" err="1"/>
              <a:t>v_counter</a:t>
            </a:r>
            <a:r>
              <a:rPr lang="en-GB" dirty="0"/>
              <a:t> := 0;</a:t>
            </a:r>
          </a:p>
          <a:p>
            <a:pPr marL="0" indent="0">
              <a:buNone/>
            </a:pPr>
            <a:r>
              <a:rPr lang="en-GB" dirty="0"/>
              <a:t>LOOP</a:t>
            </a:r>
          </a:p>
          <a:p>
            <a:pPr marL="0" indent="0">
              <a:buNone/>
            </a:pPr>
            <a:r>
              <a:rPr lang="en-GB" dirty="0"/>
              <a:t>-- after the CONTINUE statement is executed, control returns here</a:t>
            </a:r>
          </a:p>
          <a:p>
            <a:pPr marL="0" indent="0">
              <a:buNone/>
            </a:pPr>
            <a:r>
              <a:rPr lang="en-GB" dirty="0" err="1"/>
              <a:t>v_counter</a:t>
            </a:r>
            <a:r>
              <a:rPr lang="en-GB" dirty="0"/>
              <a:t> := </a:t>
            </a:r>
            <a:r>
              <a:rPr lang="en-GB" dirty="0" err="1"/>
              <a:t>v_counter</a:t>
            </a:r>
            <a:r>
              <a:rPr lang="en-GB" dirty="0"/>
              <a:t> + 1;</a:t>
            </a:r>
          </a:p>
          <a:p>
            <a:pPr marL="0" indent="0">
              <a:buNone/>
            </a:pPr>
            <a:r>
              <a:rPr lang="en-GB" dirty="0"/>
              <a:t>IF </a:t>
            </a:r>
            <a:r>
              <a:rPr lang="en-GB" dirty="0" err="1"/>
              <a:t>v_counter</a:t>
            </a:r>
            <a:r>
              <a:rPr lang="en-GB" dirty="0"/>
              <a:t> = 3 THEN</a:t>
            </a:r>
          </a:p>
          <a:p>
            <a:pPr marL="0" indent="0">
              <a:buNone/>
            </a:pPr>
            <a:r>
              <a:rPr lang="en-GB" dirty="0"/>
              <a:t>CONTINUE; -- end current iteration unconditionally</a:t>
            </a:r>
          </a:p>
          <a:p>
            <a:pPr marL="0" indent="0">
              <a:buNone/>
            </a:pPr>
            <a:r>
              <a:rPr lang="en-GB" dirty="0"/>
              <a:t>END IF;</a:t>
            </a:r>
          </a:p>
          <a:p>
            <a:pPr marL="0" indent="0">
              <a:buNone/>
            </a:pPr>
            <a:r>
              <a:rPr lang="en-GB" dirty="0"/>
              <a:t>EXIT WHEN </a:t>
            </a:r>
            <a:r>
              <a:rPr lang="en-GB" dirty="0" err="1"/>
              <a:t>v_counter</a:t>
            </a:r>
            <a:r>
              <a:rPr lang="en-GB" dirty="0"/>
              <a:t> = 5;</a:t>
            </a:r>
          </a:p>
          <a:p>
            <a:pPr marL="0" indent="0">
              <a:buNone/>
            </a:pPr>
            <a:r>
              <a:rPr lang="en-GB" dirty="0"/>
              <a:t>END LOOP;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44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871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DBMS</vt:lpstr>
      <vt:lpstr> Introduction to PL/SQL Programming</vt:lpstr>
      <vt:lpstr>Introduction</vt:lpstr>
      <vt:lpstr>Why use PL/SQL</vt:lpstr>
      <vt:lpstr>Block Structure</vt:lpstr>
      <vt:lpstr>Variables and Types</vt:lpstr>
      <vt:lpstr>Conditional Logic</vt:lpstr>
      <vt:lpstr>Loops</vt:lpstr>
      <vt:lpstr>Simple Loops</vt:lpstr>
      <vt:lpstr>WHILE Loops</vt:lpstr>
      <vt:lpstr>FOR Loops</vt:lpstr>
      <vt:lpstr>Cursors</vt:lpstr>
      <vt:lpstr>Exceptions</vt:lpstr>
      <vt:lpstr>Procedures</vt:lpstr>
      <vt:lpstr>How to pass parameters to Procedures and Functions in PL/SQL?</vt:lpstr>
      <vt:lpstr>Functions</vt:lpstr>
      <vt:lpstr>Packages</vt:lpstr>
      <vt:lpstr>Triggers</vt:lpstr>
      <vt:lpstr>Con..</vt:lpstr>
      <vt:lpstr>Drop &amp; Execution</vt:lpstr>
      <vt:lpstr>Creation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oliullah saad</dc:creator>
  <cp:lastModifiedBy>ismail - [2010]</cp:lastModifiedBy>
  <cp:revision>9</cp:revision>
  <dcterms:created xsi:type="dcterms:W3CDTF">2006-08-16T00:00:00Z</dcterms:created>
  <dcterms:modified xsi:type="dcterms:W3CDTF">2017-11-26T04:38:24Z</dcterms:modified>
</cp:coreProperties>
</file>