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1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FFCC66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E3285-2731-482C-9BA1-6DB4E033BD3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C0F99-072F-4A56-BD7A-DE88D29F4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8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169088"/>
            <a:ext cx="8246070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251505"/>
            <a:ext cx="8246070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8302B928-D482-4F1C-B331-D0B05F43F3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7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-24235"/>
            <a:ext cx="8246070" cy="91623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5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8110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8110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6093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4F72A17-69DD-4339-87C4-72C6A7A9986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Application for Bangladesh Tourism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App developed by </a:t>
            </a:r>
            <a:r>
              <a:rPr lang="en-US" dirty="0" err="1" smtClean="0"/>
              <a:t>Khondokar</a:t>
            </a:r>
            <a:r>
              <a:rPr lang="en-US" dirty="0" smtClean="0"/>
              <a:t> </a:t>
            </a:r>
            <a:r>
              <a:rPr lang="en-US" dirty="0" err="1" smtClean="0"/>
              <a:t>Oliullah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Some Screenshots of app</a:t>
            </a:r>
            <a:endParaRPr lang="en-GB" dirty="0"/>
          </a:p>
        </p:txBody>
      </p:sp>
      <p:pic>
        <p:nvPicPr>
          <p:cNvPr id="4" name="Picture 2" descr="C:\Users\oliullah saad\Desktop\tourism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827" y="1196975"/>
            <a:ext cx="2653921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1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Some Screenshots of app</a:t>
            </a:r>
          </a:p>
        </p:txBody>
      </p:sp>
      <p:pic>
        <p:nvPicPr>
          <p:cNvPr id="4" name="Content Placeholder 3" descr="C:\Users\oliullah saad\Desktop\mai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224" y="1196975"/>
            <a:ext cx="2615127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5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Some Screenshots of </a:t>
            </a:r>
            <a:r>
              <a:rPr lang="en-GB" dirty="0" smtClean="0"/>
              <a:t>app(Searching)</a:t>
            </a:r>
            <a:endParaRPr lang="en-GB" dirty="0"/>
          </a:p>
        </p:txBody>
      </p:sp>
      <p:pic>
        <p:nvPicPr>
          <p:cNvPr id="4" name="Picture 4" descr="C:\Users\oliullah saad\Downloads\we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589" y="1197405"/>
            <a:ext cx="2290575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91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Some Screenshots of </a:t>
            </a:r>
            <a:r>
              <a:rPr lang="en-GB" dirty="0" smtClean="0"/>
              <a:t>app(Place)</a:t>
            </a:r>
            <a:endParaRPr lang="en-GB" dirty="0"/>
          </a:p>
        </p:txBody>
      </p:sp>
      <p:pic>
        <p:nvPicPr>
          <p:cNvPr id="1026" name="Picture 2" descr="C:\Users\oliullah saad\Desktop\bichan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275" y="1196975"/>
            <a:ext cx="2637025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499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Who can use?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Any android user can use the app via internet.</a:t>
            </a:r>
          </a:p>
          <a:p>
            <a:r>
              <a:rPr lang="en-GB" dirty="0" smtClean="0"/>
              <a:t>Foreigners users can use </a:t>
            </a:r>
            <a:r>
              <a:rPr lang="en-GB" dirty="0" err="1" smtClean="0"/>
              <a:t>english</a:t>
            </a:r>
            <a:r>
              <a:rPr lang="en-GB" dirty="0" smtClean="0"/>
              <a:t> </a:t>
            </a:r>
            <a:r>
              <a:rPr lang="en-GB" dirty="0" err="1" smtClean="0"/>
              <a:t>vesion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Bangladeshi users can use </a:t>
            </a:r>
            <a:r>
              <a:rPr lang="en-GB" dirty="0" err="1" smtClean="0"/>
              <a:t>bangli</a:t>
            </a:r>
            <a:r>
              <a:rPr lang="en-GB" dirty="0" smtClean="0"/>
              <a:t> version.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34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1425" y="2419045"/>
            <a:ext cx="4275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Thank You😊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04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developed this app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For the advancement of our country, tourism is a sector of great interest and potential. </a:t>
            </a:r>
            <a:endParaRPr lang="en-GB" dirty="0" smtClean="0"/>
          </a:p>
          <a:p>
            <a:r>
              <a:rPr lang="en-GB" dirty="0" smtClean="0"/>
              <a:t>Despite </a:t>
            </a:r>
            <a:r>
              <a:rPr lang="en-GB" dirty="0"/>
              <a:t>the fact that Bangladesh is a land of natural beauty, our tourism infrastructure is considerably poor. 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deficiency is creating a great amount of obstacle for the tourism development of our country.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developed this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enhanced tourism website or apps are available here.</a:t>
            </a:r>
          </a:p>
          <a:p>
            <a:r>
              <a:rPr lang="en-GB" dirty="0" smtClean="0"/>
              <a:t>Hand held devices(smartphone, tab </a:t>
            </a:r>
            <a:r>
              <a:rPr lang="en-GB" dirty="0" err="1" smtClean="0"/>
              <a:t>etc</a:t>
            </a:r>
            <a:r>
              <a:rPr lang="en-GB" dirty="0" smtClean="0"/>
              <a:t>) are available to most of the people over the world.</a:t>
            </a:r>
          </a:p>
          <a:p>
            <a:r>
              <a:rPr lang="en-GB" dirty="0"/>
              <a:t> Smartphone </a:t>
            </a:r>
            <a:r>
              <a:rPr lang="en-GB" dirty="0" smtClean="0"/>
              <a:t>users are increasing day by day over the world.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09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developed this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number of smartphone users is about 12 millions in Bangladesh.</a:t>
            </a:r>
          </a:p>
          <a:p>
            <a:r>
              <a:rPr lang="en-GB" dirty="0" smtClean="0"/>
              <a:t> </a:t>
            </a:r>
            <a:r>
              <a:rPr lang="en-GB" dirty="0"/>
              <a:t>The number of smartphone users is about </a:t>
            </a:r>
            <a:r>
              <a:rPr lang="en-GB" dirty="0" smtClean="0"/>
              <a:t>2.4 billions over the world.</a:t>
            </a:r>
          </a:p>
          <a:p>
            <a:r>
              <a:rPr lang="en-GB" dirty="0" smtClean="0"/>
              <a:t>So any interested person can easily know all information about </a:t>
            </a:r>
            <a:r>
              <a:rPr lang="en-GB" dirty="0" err="1" smtClean="0"/>
              <a:t>bangladesh</a:t>
            </a:r>
            <a:r>
              <a:rPr lang="en-GB" dirty="0" smtClean="0"/>
              <a:t> tourism sector.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36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developed </a:t>
            </a:r>
            <a:r>
              <a:rPr lang="en-US" dirty="0" smtClean="0"/>
              <a:t>mobile </a:t>
            </a:r>
            <a:r>
              <a:rPr lang="en-US" dirty="0"/>
              <a:t>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Low Investment &amp; High ROI</a:t>
            </a:r>
          </a:p>
          <a:p>
            <a:r>
              <a:rPr lang="en-GB" dirty="0"/>
              <a:t>Open Source</a:t>
            </a:r>
          </a:p>
          <a:p>
            <a:r>
              <a:rPr lang="en-GB" dirty="0"/>
              <a:t>Easy to Integrate</a:t>
            </a:r>
          </a:p>
          <a:p>
            <a:r>
              <a:rPr lang="en-GB" dirty="0"/>
              <a:t>Multiple Sales Channels</a:t>
            </a:r>
          </a:p>
          <a:p>
            <a:r>
              <a:rPr lang="en-GB" dirty="0"/>
              <a:t>Easy Adoption</a:t>
            </a:r>
          </a:p>
          <a:p>
            <a:r>
              <a:rPr lang="en-GB" dirty="0" smtClean="0"/>
              <a:t>User Friendly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65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technologies are used?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Android Studio</a:t>
            </a:r>
          </a:p>
          <a:p>
            <a:r>
              <a:rPr lang="en-GB" dirty="0" smtClean="0"/>
              <a:t>SQLite database</a:t>
            </a:r>
          </a:p>
          <a:p>
            <a:r>
              <a:rPr lang="en-GB" dirty="0" smtClean="0"/>
              <a:t>Ajax</a:t>
            </a:r>
          </a:p>
          <a:p>
            <a:r>
              <a:rPr lang="en-GB" dirty="0" smtClean="0"/>
              <a:t>Tomcat Server</a:t>
            </a:r>
          </a:p>
          <a:p>
            <a:r>
              <a:rPr lang="en-GB" dirty="0" smtClean="0"/>
              <a:t>XML,CSS</a:t>
            </a:r>
          </a:p>
          <a:p>
            <a:r>
              <a:rPr lang="en-GB" dirty="0" smtClean="0"/>
              <a:t>EMM (</a:t>
            </a:r>
            <a:r>
              <a:rPr lang="en-GB" sz="2400" dirty="0" smtClean="0"/>
              <a:t>Enterprise </a:t>
            </a:r>
            <a:r>
              <a:rPr lang="en-GB" sz="2400" dirty="0"/>
              <a:t>M</a:t>
            </a:r>
            <a:r>
              <a:rPr lang="en-GB" sz="2400" dirty="0" smtClean="0"/>
              <a:t>obility Management</a:t>
            </a:r>
            <a:r>
              <a:rPr lang="en-GB" dirty="0" smtClean="0"/>
              <a:t>) </a:t>
            </a:r>
            <a:r>
              <a:rPr lang="en-GB" dirty="0"/>
              <a:t>which allows better </a:t>
            </a:r>
            <a:r>
              <a:rPr lang="en-GB" dirty="0" smtClean="0"/>
              <a:t>security.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4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Features of the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Providing plan according to current place , choice, expenditure, time, distance etc.</a:t>
            </a:r>
            <a:br>
              <a:rPr lang="en-GB" dirty="0"/>
            </a:b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will work as hub for tour agencies, hotels and transportations.</a:t>
            </a:r>
            <a:br>
              <a:rPr lang="en-GB" dirty="0"/>
            </a:b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will suggest seasonal top places</a:t>
            </a:r>
            <a:br>
              <a:rPr lang="en-GB" dirty="0"/>
            </a:br>
            <a:endParaRPr lang="en-GB" dirty="0" smtClean="0"/>
          </a:p>
          <a:p>
            <a:r>
              <a:rPr lang="en-GB" dirty="0" smtClean="0"/>
              <a:t>Advertisement </a:t>
            </a:r>
            <a:r>
              <a:rPr lang="en-GB" dirty="0"/>
              <a:t>of the agencies.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20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Features of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Random 3 users will get </a:t>
            </a:r>
            <a:r>
              <a:rPr lang="en-GB" dirty="0" smtClean="0"/>
              <a:t>offers.</a:t>
            </a: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will also provide alarming places according to weather.</a:t>
            </a:r>
            <a:br>
              <a:rPr lang="en-GB" dirty="0"/>
            </a:br>
            <a:endParaRPr lang="en-GB" dirty="0" smtClean="0"/>
          </a:p>
          <a:p>
            <a:r>
              <a:rPr lang="en-GB" dirty="0" smtClean="0"/>
              <a:t>Users </a:t>
            </a:r>
            <a:r>
              <a:rPr lang="en-GB" dirty="0"/>
              <a:t>can comment about </a:t>
            </a:r>
            <a:r>
              <a:rPr lang="en-GB" dirty="0" smtClean="0"/>
              <a:t>places.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also inform about visa process for </a:t>
            </a:r>
            <a:r>
              <a:rPr lang="en-GB" dirty="0" smtClean="0"/>
              <a:t>foreigners.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70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Features of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Anyone can get entrance the websites of any hotel in </a:t>
            </a:r>
            <a:r>
              <a:rPr lang="en-GB" dirty="0" err="1" smtClean="0"/>
              <a:t>bangladesh</a:t>
            </a:r>
            <a:r>
              <a:rPr lang="en-GB" dirty="0" smtClean="0"/>
              <a:t>.</a:t>
            </a:r>
          </a:p>
          <a:p>
            <a:r>
              <a:rPr lang="en-GB" dirty="0" smtClean="0"/>
              <a:t>Traveller can talk to </a:t>
            </a:r>
            <a:r>
              <a:rPr lang="en-GB" dirty="0" err="1" smtClean="0"/>
              <a:t>chatbot</a:t>
            </a:r>
            <a:r>
              <a:rPr lang="en-GB" dirty="0" smtClean="0"/>
              <a:t> to know everything about </a:t>
            </a:r>
            <a:r>
              <a:rPr lang="en-GB" dirty="0" err="1" smtClean="0"/>
              <a:t>bangladesh</a:t>
            </a:r>
            <a:r>
              <a:rPr lang="en-GB" dirty="0" smtClean="0"/>
              <a:t> tourism.</a:t>
            </a:r>
          </a:p>
          <a:p>
            <a:r>
              <a:rPr lang="en-GB" dirty="0"/>
              <a:t>You can gather experiences about special things of </a:t>
            </a:r>
            <a:r>
              <a:rPr lang="en-GB" dirty="0" err="1"/>
              <a:t>bangladesh</a:t>
            </a:r>
            <a:r>
              <a:rPr lang="en-GB" dirty="0"/>
              <a:t> such as coastal , hill tracking , food and cultures as well as history of  </a:t>
            </a:r>
            <a:r>
              <a:rPr lang="en-GB" dirty="0" err="1" smtClean="0"/>
              <a:t>bangladesh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561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323</Words>
  <Application>Microsoft Office PowerPoint</Application>
  <PresentationFormat>On-screen Show (16:9)</PresentationFormat>
  <Paragraphs>52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Android Application for Bangladesh Tourism</vt:lpstr>
      <vt:lpstr>Why developed this app</vt:lpstr>
      <vt:lpstr>Why developed this app</vt:lpstr>
      <vt:lpstr>Why developed this app</vt:lpstr>
      <vt:lpstr>Why developed mobile app</vt:lpstr>
      <vt:lpstr>What technologies are used?</vt:lpstr>
      <vt:lpstr>Features of the app</vt:lpstr>
      <vt:lpstr>Features of the app</vt:lpstr>
      <vt:lpstr>Features of the app</vt:lpstr>
      <vt:lpstr>Some Screenshots of app</vt:lpstr>
      <vt:lpstr>Some Screenshots of app</vt:lpstr>
      <vt:lpstr>Some Screenshots of app(Searching)</vt:lpstr>
      <vt:lpstr>Some Screenshots of app(Place)</vt:lpstr>
      <vt:lpstr>Who can use?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ismail - [2010]</cp:lastModifiedBy>
  <cp:revision>128</cp:revision>
  <dcterms:created xsi:type="dcterms:W3CDTF">2013-08-21T19:17:07Z</dcterms:created>
  <dcterms:modified xsi:type="dcterms:W3CDTF">2017-11-30T18:09:20Z</dcterms:modified>
</cp:coreProperties>
</file>