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F5926CE-E328-4C9C-B027-005207BE0CF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PRAC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86D1A48-3136-4E07-8E27-44F15750455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23/01/2022 20:43:17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2" name="slide2">
            <a:extLst>
              <a:ext uri="{FF2B5EF4-FFF2-40B4-BE49-F238E27FC236}">
                <a16:creationId xmlns:a16="http://schemas.microsoft.com/office/drawing/2014/main" id="{92288A95-D1F3-4E8E-87D2-7A201A0903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6" y="0"/>
            <a:ext cx="11634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1A4316A3-1D80-4D98-9722-E33D577733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6" y="0"/>
            <a:ext cx="11634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B424E028-623D-4EF7-B255-3BC250AA68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6" y="0"/>
            <a:ext cx="11634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A6F07895-6D58-4E7E-85C8-2BB966ACF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6" y="0"/>
            <a:ext cx="11634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6" name="slide6">
            <a:extLst>
              <a:ext uri="{FF2B5EF4-FFF2-40B4-BE49-F238E27FC236}">
                <a16:creationId xmlns:a16="http://schemas.microsoft.com/office/drawing/2014/main" id="{CD9EF805-1147-4EDD-8E00-8EE104D1C4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6" y="0"/>
            <a:ext cx="11634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7" name="slide7">
            <a:extLst>
              <a:ext uri="{FF2B5EF4-FFF2-40B4-BE49-F238E27FC236}">
                <a16:creationId xmlns:a16="http://schemas.microsoft.com/office/drawing/2014/main" id="{8697A1D1-17A2-46A1-BBA4-AD25CD31D5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6" y="0"/>
            <a:ext cx="11634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2022-01-23T20:43:26Z</dcterms:created>
  <dcterms:modified xsi:type="dcterms:W3CDTF">2022-01-23T20:43:26Z</dcterms:modified>
</cp:coreProperties>
</file>