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1704637" cy="6583362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27DEB8-ED43-41BB-B561-F9992CBD7D42}" type="slidenum"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E3D3F5-8A74-4475-8671-10234118E2DE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6880" y="2782800"/>
            <a:ext cx="10510560" cy="47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6880" y="2782800"/>
            <a:ext cx="10510560" cy="47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6880" y="2782800"/>
            <a:ext cx="10510560" cy="47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2940120" y="1045440"/>
            <a:ext cx="5694120" cy="402588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96880" y="4637160"/>
            <a:ext cx="10510560" cy="677520"/>
          </a:xfrm>
          <a:prstGeom prst="rect">
            <a:avLst/>
          </a:prstGeom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Click to edit the outline text format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Outline Level</a:t>
            </a:r>
            <a:endParaRPr b="0" lang="en-US" sz="14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Outline Level</a:t>
            </a:r>
            <a:endParaRPr b="0" lang="en-US" sz="12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542200" y="6017760"/>
            <a:ext cx="619920" cy="2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7000" rIns="117000" tIns="58680" bIns="58680" anchor="b"/>
          <a:p>
            <a:pPr algn="ctr">
              <a:lnSpc>
                <a:spcPct val="100000"/>
              </a:lnSpc>
            </a:pPr>
            <a:fld id="{F65233F4-94C3-4B62-BA8D-E6DA826EDA84}" type="slidenum">
              <a:rPr b="0" lang="pt-PT" sz="9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9992160" y="5438520"/>
            <a:ext cx="1162440" cy="821880"/>
          </a:xfrm>
          <a:prstGeom prst="rect">
            <a:avLst/>
          </a:prstGeom>
          <a:ln>
            <a:noFill/>
          </a:ln>
        </p:spPr>
      </p:pic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96880" y="584280"/>
            <a:ext cx="10510560" cy="1017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96880" y="1601640"/>
            <a:ext cx="10510560" cy="4053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Click to edit the outline text format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Outline Level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Outline Level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Seventh Outline LevelClick to edit Master text styles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460440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level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623880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b="0" lang="en-US" sz="1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level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3" marL="893880" indent="-17892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85720" y="5656320"/>
            <a:ext cx="4677480" cy="33300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Click to edit the outline text format</a:t>
            </a:r>
            <a:endParaRPr b="0" lang="en-US" sz="10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Outline Level</a:t>
            </a:r>
            <a:endParaRPr b="0" lang="en-US" sz="10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Outline Level</a:t>
            </a:r>
            <a:endParaRPr b="0" lang="en-US" sz="10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Fourth Outline Level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Fifth Outline Level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Sixth Outline Level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Seventh Outline LevelClick to edit Master text styles</a:t>
            </a:r>
            <a:endParaRPr b="0" lang="en-US" sz="10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Click to edit Master title style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Click to edit the outline text format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Outline Level</a:t>
            </a:r>
            <a:endParaRPr b="0" lang="en-US" sz="14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Outline Level</a:t>
            </a:r>
            <a:endParaRPr b="0" lang="en-US" sz="12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7" descr=""/>
          <p:cNvPicPr/>
          <p:nvPr/>
        </p:nvPicPr>
        <p:blipFill>
          <a:blip r:embed="rId1"/>
          <a:srcRect l="0" t="0" r="0" b="33196"/>
          <a:stretch/>
        </p:blipFill>
        <p:spPr>
          <a:xfrm>
            <a:off x="0" y="3873600"/>
            <a:ext cx="11703240" cy="27093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749160" y="5467320"/>
            <a:ext cx="1051056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749160" y="5704920"/>
            <a:ext cx="10510560" cy="6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pt-PT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Hackaton - Quizzes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04800" y="268920"/>
            <a:ext cx="10510560" cy="52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Our Goal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96880" y="1258560"/>
            <a:ext cx="10510560" cy="468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Quiz app integrated into Sky products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460440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Create API to manage:</a:t>
            </a:r>
            <a:endParaRPr b="0" lang="en-US" sz="14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623880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b="0" lang="en-US" sz="22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Quizzes</a:t>
            </a:r>
            <a:endParaRPr b="0" lang="en-US" sz="12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623880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b="0" lang="en-US" sz="22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Questions</a:t>
            </a:r>
            <a:endParaRPr b="0" lang="en-US" sz="12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623880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b="0" lang="en-US" sz="22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Answers</a:t>
            </a:r>
            <a:endParaRPr b="0" lang="en-US" sz="12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2" marL="623880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b="0" lang="en-US" sz="22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Per TV show</a:t>
            </a:r>
            <a:endParaRPr b="0" lang="en-US" sz="12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Overlay on top of TV show broadcast with the Quiz related to it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Score board with the best players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Technologies used: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460440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Java – Spring Boot</a:t>
            </a:r>
            <a:endParaRPr b="0" lang="en-US" sz="14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lvl="1" marL="460440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Javascript - React</a:t>
            </a:r>
            <a:endParaRPr b="0" lang="en-US" sz="14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96880" y="584280"/>
            <a:ext cx="10510560" cy="101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Added value to Sky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96880" y="1601640"/>
            <a:ext cx="10510560" cy="405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Easier advertisement during quiz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Customer engagement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Broadcast gamification</a:t>
            </a: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585720" y="5656320"/>
            <a:ext cx="4677480" cy="33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0" lang="en-US" sz="1800" spc="-1" strike="noStrike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6880" y="2782800"/>
            <a:ext cx="10510560" cy="101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Thank you!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HD PPT Template MASTER.potx</Template>
  <TotalTime>15741</TotalTime>
  <Application>LibreOffice/5.1.2.2$Linux_X86_64 LibreOffice_project/10m0$Build-2</Application>
  <Words>67</Words>
  <Paragraphs>19</Paragraphs>
  <Company>British Sky Broadcasting Limited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2011-01-10T15:52:30Z</dcterms:created>
  <dc:creator>Belsher, Alex</dc:creator>
  <dc:description/>
  <dc:language>pt-PT</dc:language>
  <cp:lastModifiedBy/>
  <cp:lastPrinted>2016-02-12T14:48:13Z</cp:lastPrinted>
  <dcterms:modified xsi:type="dcterms:W3CDTF">2016-05-31T22:16:05Z</dcterms:modified>
  <cp:revision>1067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British Sky Broadcasting Limited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