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handoutMasterIdLst>
    <p:handoutMasterId r:id="rId7"/>
  </p:handoutMasterIdLst>
  <p:sldIdLst>
    <p:sldId id="704" r:id="rId2"/>
    <p:sldId id="705" r:id="rId3"/>
    <p:sldId id="717" r:id="rId4"/>
    <p:sldId id="716" r:id="rId5"/>
  </p:sldIdLst>
  <p:sldSz cx="11704638" cy="6583363"/>
  <p:notesSz cx="6797675" cy="9926638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1646">
          <p15:clr>
            <a:srgbClr val="A4A3A4"/>
          </p15:clr>
        </p15:guide>
        <p15:guide id="3" orient="horz" pos="3773">
          <p15:clr>
            <a:srgbClr val="A4A3A4"/>
          </p15:clr>
        </p15:guide>
        <p15:guide id="4" orient="horz" pos="3563">
          <p15:clr>
            <a:srgbClr val="A4A3A4"/>
          </p15:clr>
        </p15:guide>
        <p15:guide id="5" orient="horz" pos="1221">
          <p15:clr>
            <a:srgbClr val="A4A3A4"/>
          </p15:clr>
        </p15:guide>
        <p15:guide id="6" orient="horz" pos="3348">
          <p15:clr>
            <a:srgbClr val="A4A3A4"/>
          </p15:clr>
        </p15:guide>
        <p15:guide id="7" orient="horz" pos="2921">
          <p15:clr>
            <a:srgbClr val="A4A3A4"/>
          </p15:clr>
        </p15:guide>
        <p15:guide id="8" orient="horz" pos="2501">
          <p15:clr>
            <a:srgbClr val="A4A3A4"/>
          </p15:clr>
        </p15:guide>
        <p15:guide id="9" orient="horz" pos="801">
          <p15:clr>
            <a:srgbClr val="A4A3A4"/>
          </p15:clr>
        </p15:guide>
        <p15:guide id="10" orient="horz" pos="368">
          <p15:clr>
            <a:srgbClr val="A4A3A4"/>
          </p15:clr>
        </p15:guide>
        <p15:guide id="11" orient="horz" pos="582">
          <p15:clr>
            <a:srgbClr val="A4A3A4"/>
          </p15:clr>
        </p15:guide>
        <p15:guide id="12" orient="horz" pos="1009">
          <p15:clr>
            <a:srgbClr val="A4A3A4"/>
          </p15:clr>
        </p15:guide>
        <p15:guide id="13" orient="horz" pos="1436">
          <p15:clr>
            <a:srgbClr val="A4A3A4"/>
          </p15:clr>
        </p15:guide>
        <p15:guide id="14" orient="horz" pos="1857">
          <p15:clr>
            <a:srgbClr val="A4A3A4"/>
          </p15:clr>
        </p15:guide>
        <p15:guide id="15" orient="horz" pos="2283">
          <p15:clr>
            <a:srgbClr val="A4A3A4"/>
          </p15:clr>
        </p15:guide>
        <p15:guide id="16" orient="horz" pos="2715">
          <p15:clr>
            <a:srgbClr val="A4A3A4"/>
          </p15:clr>
        </p15:guide>
        <p15:guide id="17" orient="horz" pos="3131">
          <p15:clr>
            <a:srgbClr val="A4A3A4"/>
          </p15:clr>
        </p15:guide>
        <p15:guide id="18" pos="6298">
          <p15:clr>
            <a:srgbClr val="A4A3A4"/>
          </p15:clr>
        </p15:guide>
        <p15:guide id="19" pos="369">
          <p15:clr>
            <a:srgbClr val="A4A3A4"/>
          </p15:clr>
        </p15:guide>
        <p15:guide id="20" pos="6997">
          <p15:clr>
            <a:srgbClr val="A4A3A4"/>
          </p15:clr>
        </p15:guide>
        <p15:guide id="21" pos="3687">
          <p15:clr>
            <a:srgbClr val="A4A3A4"/>
          </p15:clr>
        </p15:guide>
        <p15:guide id="22" pos="796">
          <p15:clr>
            <a:srgbClr val="A4A3A4"/>
          </p15:clr>
        </p15:guide>
        <p15:guide id="23" pos="2496">
          <p15:clr>
            <a:srgbClr val="A4A3A4"/>
          </p15:clr>
        </p15:guide>
        <p15:guide id="24" pos="1931">
          <p15:clr>
            <a:srgbClr val="A4A3A4"/>
          </p15:clr>
        </p15:guide>
        <p15:guide id="25" pos="2072">
          <p15:clr>
            <a:srgbClr val="A4A3A4"/>
          </p15:clr>
        </p15:guide>
        <p15:guide id="26" pos="2768">
          <p15:clr>
            <a:srgbClr val="A4A3A4"/>
          </p15:clr>
        </p15:guide>
        <p15:guide id="27" pos="6716">
          <p15:clr>
            <a:srgbClr val="A4A3A4"/>
          </p15:clr>
        </p15:guide>
        <p15:guide id="28" pos="3614">
          <p15:clr>
            <a:srgbClr val="A4A3A4"/>
          </p15:clr>
        </p15:guide>
        <p15:guide id="29" pos="3763">
          <p15:clr>
            <a:srgbClr val="A4A3A4"/>
          </p15:clr>
        </p15:guide>
        <p15:guide id="30" pos="4465">
          <p15:clr>
            <a:srgbClr val="A4A3A4"/>
          </p15:clr>
        </p15:guide>
        <p15:guide id="31" pos="4609">
          <p15:clr>
            <a:srgbClr val="A4A3A4"/>
          </p15:clr>
        </p15:guide>
        <p15:guide id="32" pos="5305">
          <p15:clr>
            <a:srgbClr val="A4A3A4"/>
          </p15:clr>
        </p15:guide>
        <p15:guide id="33" pos="5451">
          <p15:clr>
            <a:srgbClr val="A4A3A4"/>
          </p15:clr>
        </p15:guide>
        <p15:guide id="34" pos="6152">
          <p15:clr>
            <a:srgbClr val="A4A3A4"/>
          </p15:clr>
        </p15:guide>
        <p15:guide id="35" pos="1073">
          <p15:clr>
            <a:srgbClr val="A4A3A4"/>
          </p15:clr>
        </p15:guide>
        <p15:guide id="36" pos="652">
          <p15:clr>
            <a:srgbClr val="A4A3A4"/>
          </p15:clr>
        </p15:guide>
        <p15:guide id="37" pos="1215">
          <p15:clr>
            <a:srgbClr val="A4A3A4"/>
          </p15:clr>
        </p15:guide>
        <p15:guide id="38" pos="1498">
          <p15:clr>
            <a:srgbClr val="A4A3A4"/>
          </p15:clr>
        </p15:guide>
        <p15:guide id="39" pos="1632">
          <p15:clr>
            <a:srgbClr val="A4A3A4"/>
          </p15:clr>
        </p15:guide>
        <p15:guide id="40" pos="2352">
          <p15:clr>
            <a:srgbClr val="A4A3A4"/>
          </p15:clr>
        </p15:guide>
        <p15:guide id="41" pos="2918">
          <p15:clr>
            <a:srgbClr val="A4A3A4"/>
          </p15:clr>
        </p15:guide>
        <p15:guide id="42" pos="3190">
          <p15:clr>
            <a:srgbClr val="A4A3A4"/>
          </p15:clr>
        </p15:guide>
        <p15:guide id="43" pos="3334">
          <p15:clr>
            <a:srgbClr val="A4A3A4"/>
          </p15:clr>
        </p15:guide>
        <p15:guide id="44" pos="4043">
          <p15:clr>
            <a:srgbClr val="A4A3A4"/>
          </p15:clr>
        </p15:guide>
        <p15:guide id="45" pos="4181">
          <p15:clr>
            <a:srgbClr val="A4A3A4"/>
          </p15:clr>
        </p15:guide>
        <p15:guide id="46" pos="4885">
          <p15:clr>
            <a:srgbClr val="A4A3A4"/>
          </p15:clr>
        </p15:guide>
        <p15:guide id="47" pos="5029">
          <p15:clr>
            <a:srgbClr val="A4A3A4"/>
          </p15:clr>
        </p15:guide>
        <p15:guide id="48" pos="5728">
          <p15:clr>
            <a:srgbClr val="A4A3A4"/>
          </p15:clr>
        </p15:guide>
        <p15:guide id="49" pos="5878">
          <p15:clr>
            <a:srgbClr val="A4A3A4"/>
          </p15:clr>
        </p15:guide>
        <p15:guide id="50" pos="6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B83"/>
    <a:srgbClr val="999999"/>
    <a:srgbClr val="6AC5E9"/>
    <a:srgbClr val="DE8569"/>
    <a:srgbClr val="A368A2"/>
    <a:srgbClr val="666666"/>
    <a:srgbClr val="C5D05C"/>
    <a:srgbClr val="39B0E1"/>
    <a:srgbClr val="D45C38"/>
    <a:srgbClr val="833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" autoAdjust="0"/>
    <p:restoredTop sz="95080" autoAdjust="0"/>
  </p:normalViewPr>
  <p:slideViewPr>
    <p:cSldViewPr snapToGrid="0">
      <p:cViewPr varScale="1">
        <p:scale>
          <a:sx n="152" d="100"/>
          <a:sy n="152" d="100"/>
        </p:scale>
        <p:origin x="488" y="184"/>
      </p:cViewPr>
      <p:guideLst>
        <p:guide orient="horz" pos="2067"/>
        <p:guide orient="horz" pos="1646"/>
        <p:guide orient="horz" pos="3773"/>
        <p:guide orient="horz" pos="3563"/>
        <p:guide orient="horz" pos="1221"/>
        <p:guide orient="horz" pos="3348"/>
        <p:guide orient="horz" pos="2921"/>
        <p:guide orient="horz" pos="2501"/>
        <p:guide orient="horz" pos="801"/>
        <p:guide orient="horz" pos="368"/>
        <p:guide orient="horz" pos="582"/>
        <p:guide orient="horz" pos="1009"/>
        <p:guide orient="horz" pos="1436"/>
        <p:guide orient="horz" pos="1857"/>
        <p:guide orient="horz" pos="2283"/>
        <p:guide orient="horz" pos="2715"/>
        <p:guide orient="horz" pos="3131"/>
        <p:guide pos="6298"/>
        <p:guide pos="369"/>
        <p:guide pos="6997"/>
        <p:guide pos="3687"/>
        <p:guide pos="796"/>
        <p:guide pos="2496"/>
        <p:guide pos="1931"/>
        <p:guide pos="2072"/>
        <p:guide pos="2768"/>
        <p:guide pos="6716"/>
        <p:guide pos="3614"/>
        <p:guide pos="3763"/>
        <p:guide pos="4465"/>
        <p:guide pos="4609"/>
        <p:guide pos="5305"/>
        <p:guide pos="5451"/>
        <p:guide pos="6152"/>
        <p:guide pos="1073"/>
        <p:guide pos="652"/>
        <p:guide pos="1215"/>
        <p:guide pos="1498"/>
        <p:guide pos="1632"/>
        <p:guide pos="2352"/>
        <p:guide pos="2918"/>
        <p:guide pos="3190"/>
        <p:guide pos="3334"/>
        <p:guide pos="4043"/>
        <p:guide pos="4181"/>
        <p:guide pos="4885"/>
        <p:guide pos="5029"/>
        <p:guide pos="5728"/>
        <p:guide pos="5878"/>
        <p:guide pos="6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-6336" y="-8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31/05/2016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48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4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58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53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35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30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Calibri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Calibri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10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36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timing>
    <p:tnLst>
      <p:par>
        <p:cTn id="1" dur="indefinite" restart="never" nodeType="tmRoot"/>
      </p:par>
    </p:tnLst>
  </p:timing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lack-line-grad.png"/>
          <p:cNvPicPr>
            <a:picLocks noChangeAspect="1"/>
          </p:cNvPicPr>
          <p:nvPr/>
        </p:nvPicPr>
        <p:blipFill rotWithShape="1">
          <a:blip r:embed="rId3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6"/>
          <a:stretch/>
        </p:blipFill>
        <p:spPr>
          <a:xfrm>
            <a:off x="0" y="3873500"/>
            <a:ext cx="11703756" cy="2709863"/>
          </a:xfrm>
          <a:prstGeom prst="rect">
            <a:avLst/>
          </a:prstGeom>
        </p:spPr>
      </p:pic>
      <p:sp>
        <p:nvSpPr>
          <p:cNvPr id="20" name="Subtitle 2"/>
          <p:cNvSpPr txBox="1">
            <a:spLocks/>
          </p:cNvSpPr>
          <p:nvPr/>
        </p:nvSpPr>
        <p:spPr>
          <a:xfrm>
            <a:off x="749301" y="5467350"/>
            <a:ext cx="10510838" cy="67468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>
            <a:lvl1pPr marL="0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None/>
              <a:defRPr sz="2000" kern="1200">
                <a:solidFill>
                  <a:srgbClr val="5C5C5C"/>
                </a:solidFill>
                <a:latin typeface="+mj-lt"/>
                <a:ea typeface="+mn-ea"/>
                <a:cs typeface="+mn-cs"/>
              </a:defRPr>
            </a:lvl1pPr>
            <a:lvl2pPr marL="585216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Sky Text Medium"/>
                <a:ea typeface="+mn-ea"/>
                <a:cs typeface="+mn-cs"/>
              </a:defRPr>
            </a:lvl2pPr>
            <a:lvl3pPr marL="1170432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Lucida Grande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Sky Text Medium"/>
                <a:ea typeface="+mn-ea"/>
                <a:cs typeface="+mn-cs"/>
              </a:defRPr>
            </a:lvl3pPr>
            <a:lvl4pPr marL="1755648" indent="0" algn="ctr" defTabSz="1170432" rtl="0" eaLnBrk="1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Sky Text Medium"/>
                <a:ea typeface="+mn-ea"/>
                <a:cs typeface="+mn-cs"/>
              </a:defRPr>
            </a:lvl4pPr>
            <a:lvl5pPr marL="2340864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926080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11296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096512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81728" indent="0" algn="ctr" defTabSz="1170432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9300" y="5704827"/>
            <a:ext cx="10510838" cy="677862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>
            <a:lvl1pPr algn="ctr" defTabSz="1170432" rtl="0" eaLnBrk="1" latinLnBrk="0" hangingPunct="1">
              <a:spcBef>
                <a:spcPts val="768"/>
              </a:spcBef>
              <a:spcAft>
                <a:spcPts val="0"/>
              </a:spcAft>
              <a:buNone/>
              <a:defRPr sz="2400" kern="1200">
                <a:solidFill>
                  <a:srgbClr val="5C5C5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 err="1" smtClean="0">
                <a:solidFill>
                  <a:schemeClr val="bg1"/>
                </a:solidFill>
              </a:rPr>
              <a:t>Hackaton</a:t>
            </a:r>
            <a:r>
              <a:rPr lang="en-GB" sz="6000" dirty="0" smtClean="0">
                <a:solidFill>
                  <a:schemeClr val="bg1"/>
                </a:solidFill>
              </a:rPr>
              <a:t> - Quizzes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783" y="268889"/>
            <a:ext cx="10510838" cy="527270"/>
          </a:xfrm>
        </p:spPr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Goal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6901" y="1258432"/>
            <a:ext cx="10510838" cy="4689695"/>
          </a:xfrm>
        </p:spPr>
        <p:txBody>
          <a:bodyPr>
            <a:normAutofit lnSpcReduction="10000"/>
          </a:bodyPr>
          <a:lstStyle/>
          <a:p>
            <a:r>
              <a:rPr lang="pt-PT" sz="2400" dirty="0" err="1" smtClean="0">
                <a:latin typeface="Sky Text" panose="020B0506040202020204" pitchFamily="34" charset="0"/>
              </a:rPr>
              <a:t>Quiz</a:t>
            </a:r>
            <a:r>
              <a:rPr lang="pt-PT" sz="2400" dirty="0" smtClean="0">
                <a:latin typeface="Sky Text" panose="020B0506040202020204" pitchFamily="34" charset="0"/>
              </a:rPr>
              <a:t> </a:t>
            </a:r>
            <a:r>
              <a:rPr lang="pt-PT" sz="2400" dirty="0" err="1" smtClean="0">
                <a:latin typeface="Sky Text" panose="020B0506040202020204" pitchFamily="34" charset="0"/>
              </a:rPr>
              <a:t>app</a:t>
            </a:r>
            <a:r>
              <a:rPr lang="pt-PT" sz="2400" dirty="0" smtClean="0">
                <a:latin typeface="Sky Text" panose="020B0506040202020204" pitchFamily="34" charset="0"/>
              </a:rPr>
              <a:t> </a:t>
            </a:r>
            <a:r>
              <a:rPr lang="pt-PT" sz="2400" dirty="0" err="1" smtClean="0">
                <a:latin typeface="Sky Text" panose="020B0506040202020204" pitchFamily="34" charset="0"/>
              </a:rPr>
              <a:t>integrated</a:t>
            </a:r>
            <a:r>
              <a:rPr lang="pt-PT" sz="2400" dirty="0" smtClean="0">
                <a:latin typeface="Sky Text" panose="020B0506040202020204" pitchFamily="34" charset="0"/>
              </a:rPr>
              <a:t> </a:t>
            </a:r>
            <a:r>
              <a:rPr lang="pt-PT" sz="2400" dirty="0" err="1" smtClean="0">
                <a:latin typeface="Sky Text" panose="020B0506040202020204" pitchFamily="34" charset="0"/>
              </a:rPr>
              <a:t>into</a:t>
            </a:r>
            <a:r>
              <a:rPr lang="pt-PT" sz="2400" dirty="0" smtClean="0">
                <a:latin typeface="Sky Text" panose="020B0506040202020204" pitchFamily="34" charset="0"/>
              </a:rPr>
              <a:t> </a:t>
            </a:r>
            <a:r>
              <a:rPr lang="pt-PT" sz="2400" dirty="0" err="1" smtClean="0">
                <a:latin typeface="Sky Text" panose="020B0506040202020204" pitchFamily="34" charset="0"/>
              </a:rPr>
              <a:t>Sky</a:t>
            </a:r>
            <a:r>
              <a:rPr lang="pt-PT" sz="2400" dirty="0" smtClean="0">
                <a:latin typeface="Sky Text" panose="020B0506040202020204" pitchFamily="34" charset="0"/>
              </a:rPr>
              <a:t> </a:t>
            </a:r>
            <a:r>
              <a:rPr lang="pt-PT" sz="2400" dirty="0" err="1" smtClean="0">
                <a:latin typeface="Sky Text" panose="020B0506040202020204" pitchFamily="34" charset="0"/>
              </a:rPr>
              <a:t>products</a:t>
            </a:r>
            <a:endParaRPr lang="pt-PT" sz="2400" dirty="0" smtClean="0">
              <a:latin typeface="Sky Text" panose="020B0506040202020204" pitchFamily="34" charset="0"/>
            </a:endParaRPr>
          </a:p>
          <a:p>
            <a:pPr lvl="1"/>
            <a:r>
              <a:rPr lang="pt-PT" sz="2400" dirty="0" err="1" smtClean="0">
                <a:latin typeface="Sky Text" panose="020B0506040202020204" pitchFamily="34" charset="0"/>
              </a:rPr>
              <a:t>Create</a:t>
            </a:r>
            <a:r>
              <a:rPr lang="pt-PT" sz="2400" dirty="0" smtClean="0">
                <a:latin typeface="Sky Text" panose="020B0506040202020204" pitchFamily="34" charset="0"/>
              </a:rPr>
              <a:t> API to </a:t>
            </a:r>
            <a:r>
              <a:rPr lang="pt-PT" sz="2400" dirty="0" err="1" smtClean="0">
                <a:latin typeface="Sky Text" panose="020B0506040202020204" pitchFamily="34" charset="0"/>
              </a:rPr>
              <a:t>manage</a:t>
            </a:r>
            <a:r>
              <a:rPr lang="pt-PT" sz="2400" dirty="0" smtClean="0">
                <a:latin typeface="Sky Text" panose="020B0506040202020204" pitchFamily="34" charset="0"/>
              </a:rPr>
              <a:t>:</a:t>
            </a:r>
          </a:p>
          <a:p>
            <a:pPr lvl="2"/>
            <a:r>
              <a:rPr lang="pt-PT" sz="2200" dirty="0" err="1" smtClean="0">
                <a:latin typeface="Sky Text" panose="020B0506040202020204" pitchFamily="34" charset="0"/>
              </a:rPr>
              <a:t>Quizzes</a:t>
            </a:r>
            <a:endParaRPr lang="pt-PT" sz="2200" dirty="0">
              <a:latin typeface="Sky Text" panose="020B0506040202020204" pitchFamily="34" charset="0"/>
            </a:endParaRPr>
          </a:p>
          <a:p>
            <a:pPr lvl="2"/>
            <a:r>
              <a:rPr lang="pt-PT" sz="2200" dirty="0" err="1" smtClean="0">
                <a:latin typeface="Sky Text" panose="020B0506040202020204" pitchFamily="34" charset="0"/>
              </a:rPr>
              <a:t>Questions</a:t>
            </a:r>
            <a:endParaRPr lang="pt-PT" sz="2200" dirty="0" smtClean="0">
              <a:latin typeface="Sky Text" panose="020B0506040202020204" pitchFamily="34" charset="0"/>
            </a:endParaRPr>
          </a:p>
          <a:p>
            <a:pPr lvl="2"/>
            <a:r>
              <a:rPr lang="pt-PT" sz="2200" dirty="0" err="1" smtClean="0">
                <a:latin typeface="Sky Text" panose="020B0506040202020204" pitchFamily="34" charset="0"/>
              </a:rPr>
              <a:t>Answers</a:t>
            </a:r>
            <a:endParaRPr lang="pt-PT" sz="2200" dirty="0" smtClean="0">
              <a:latin typeface="Sky Text" panose="020B0506040202020204" pitchFamily="34" charset="0"/>
            </a:endParaRPr>
          </a:p>
          <a:p>
            <a:pPr lvl="2"/>
            <a:r>
              <a:rPr lang="pt-PT" sz="2200" dirty="0">
                <a:latin typeface="Sky Text" panose="020B0506040202020204" pitchFamily="34" charset="0"/>
              </a:rPr>
              <a:t>P</a:t>
            </a:r>
            <a:r>
              <a:rPr lang="pt-PT" sz="2200" dirty="0" smtClean="0">
                <a:latin typeface="Sky Text" panose="020B0506040202020204" pitchFamily="34" charset="0"/>
              </a:rPr>
              <a:t>er TV show</a:t>
            </a:r>
          </a:p>
          <a:p>
            <a:r>
              <a:rPr lang="pt-PT" sz="2300" dirty="0" err="1" smtClean="0">
                <a:latin typeface="Sky Text" panose="020B0506040202020204" pitchFamily="34" charset="0"/>
              </a:rPr>
              <a:t>Overlay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on</a:t>
            </a:r>
            <a:r>
              <a:rPr lang="pt-PT" sz="2300" dirty="0" smtClean="0">
                <a:latin typeface="Sky Text" panose="020B0506040202020204" pitchFamily="34" charset="0"/>
              </a:rPr>
              <a:t> top </a:t>
            </a:r>
            <a:r>
              <a:rPr lang="pt-PT" sz="2300" dirty="0" err="1" smtClean="0">
                <a:latin typeface="Sky Text" panose="020B0506040202020204" pitchFamily="34" charset="0"/>
              </a:rPr>
              <a:t>of</a:t>
            </a:r>
            <a:r>
              <a:rPr lang="pt-PT" sz="2300" dirty="0" smtClean="0">
                <a:latin typeface="Sky Text" panose="020B0506040202020204" pitchFamily="34" charset="0"/>
              </a:rPr>
              <a:t> TV show </a:t>
            </a:r>
            <a:r>
              <a:rPr lang="pt-PT" sz="2300" dirty="0" err="1" smtClean="0">
                <a:latin typeface="Sky Text" panose="020B0506040202020204" pitchFamily="34" charset="0"/>
              </a:rPr>
              <a:t>broadcast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with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the</a:t>
            </a:r>
            <a:r>
              <a:rPr lang="pt-PT" sz="2300" dirty="0" smtClean="0">
                <a:latin typeface="Sky Text" panose="020B0506040202020204" pitchFamily="34" charset="0"/>
              </a:rPr>
              <a:t> Quis </a:t>
            </a:r>
            <a:r>
              <a:rPr lang="pt-PT" sz="2300" dirty="0" err="1" smtClean="0">
                <a:latin typeface="Sky Text" panose="020B0506040202020204" pitchFamily="34" charset="0"/>
              </a:rPr>
              <a:t>related</a:t>
            </a:r>
            <a:r>
              <a:rPr lang="pt-PT" sz="2300" dirty="0" smtClean="0">
                <a:latin typeface="Sky Text" panose="020B0506040202020204" pitchFamily="34" charset="0"/>
              </a:rPr>
              <a:t> to </a:t>
            </a:r>
            <a:r>
              <a:rPr lang="pt-PT" sz="2300" dirty="0" err="1" smtClean="0">
                <a:latin typeface="Sky Text" panose="020B0506040202020204" pitchFamily="34" charset="0"/>
              </a:rPr>
              <a:t>it</a:t>
            </a:r>
            <a:endParaRPr lang="pt-PT" sz="2300" dirty="0" smtClean="0">
              <a:latin typeface="Sky Text" panose="020B0506040202020204" pitchFamily="34" charset="0"/>
            </a:endParaRPr>
          </a:p>
          <a:p>
            <a:r>
              <a:rPr lang="pt-PT" sz="2300" dirty="0" smtClean="0">
                <a:latin typeface="Sky Text" panose="020B0506040202020204" pitchFamily="34" charset="0"/>
              </a:rPr>
              <a:t>Score </a:t>
            </a:r>
            <a:r>
              <a:rPr lang="pt-PT" sz="2300" dirty="0" err="1" smtClean="0">
                <a:latin typeface="Sky Text" panose="020B0506040202020204" pitchFamily="34" charset="0"/>
              </a:rPr>
              <a:t>board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with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the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best</a:t>
            </a:r>
            <a:r>
              <a:rPr lang="pt-PT" sz="2300" dirty="0" smtClean="0">
                <a:latin typeface="Sky Text" panose="020B0506040202020204" pitchFamily="34" charset="0"/>
              </a:rPr>
              <a:t> </a:t>
            </a:r>
            <a:r>
              <a:rPr lang="pt-PT" sz="2300" dirty="0" err="1" smtClean="0">
                <a:latin typeface="Sky Text" panose="020B0506040202020204" pitchFamily="34" charset="0"/>
              </a:rPr>
              <a:t>players</a:t>
            </a:r>
            <a:endParaRPr lang="pt-PT" sz="2300" dirty="0" smtClean="0">
              <a:latin typeface="Sky Text" panose="020B0506040202020204" pitchFamily="34" charset="0"/>
            </a:endParaRPr>
          </a:p>
          <a:p>
            <a:r>
              <a:rPr lang="pt-PT" sz="2300" dirty="0" smtClean="0">
                <a:latin typeface="Sky Text" panose="020B0506040202020204" pitchFamily="34" charset="0"/>
              </a:rPr>
              <a:t>Technologies </a:t>
            </a:r>
            <a:r>
              <a:rPr lang="pt-PT" sz="2300" dirty="0" err="1" smtClean="0">
                <a:latin typeface="Sky Text" panose="020B0506040202020204" pitchFamily="34" charset="0"/>
              </a:rPr>
              <a:t>used</a:t>
            </a:r>
            <a:r>
              <a:rPr lang="pt-PT" sz="2300" dirty="0" smtClean="0">
                <a:latin typeface="Sky Text" panose="020B0506040202020204" pitchFamily="34" charset="0"/>
              </a:rPr>
              <a:t>:</a:t>
            </a:r>
          </a:p>
          <a:p>
            <a:pPr lvl="1"/>
            <a:r>
              <a:rPr lang="pt-PT" sz="2100" dirty="0" smtClean="0">
                <a:latin typeface="Sky Text" panose="020B0506040202020204" pitchFamily="34" charset="0"/>
              </a:rPr>
              <a:t>Java – Spring </a:t>
            </a:r>
            <a:r>
              <a:rPr lang="pt-PT" sz="2100" dirty="0" err="1" smtClean="0">
                <a:latin typeface="Sky Text" panose="020B0506040202020204" pitchFamily="34" charset="0"/>
              </a:rPr>
              <a:t>Boot</a:t>
            </a:r>
            <a:endParaRPr lang="pt-PT" sz="2100" dirty="0" smtClean="0">
              <a:latin typeface="Sky Text" panose="020B0506040202020204" pitchFamily="34" charset="0"/>
            </a:endParaRPr>
          </a:p>
          <a:p>
            <a:pPr lvl="1"/>
            <a:r>
              <a:rPr lang="pt-PT" sz="2100" dirty="0" err="1" smtClean="0">
                <a:latin typeface="Sky Text" panose="020B0506040202020204" pitchFamily="34" charset="0"/>
              </a:rPr>
              <a:t>Javascript</a:t>
            </a:r>
            <a:r>
              <a:rPr lang="pt-PT" sz="2100" dirty="0" smtClean="0">
                <a:latin typeface="Sky Text" panose="020B0506040202020204" pitchFamily="34" charset="0"/>
              </a:rPr>
              <a:t> - </a:t>
            </a:r>
            <a:r>
              <a:rPr lang="pt-PT" sz="2100" dirty="0" err="1" smtClean="0">
                <a:latin typeface="Sky Text" panose="020B0506040202020204" pitchFamily="34" charset="0"/>
              </a:rPr>
              <a:t>React</a:t>
            </a:r>
            <a:endParaRPr lang="pt-PT" sz="2100" dirty="0" smtClean="0">
              <a:latin typeface="Sky Text" panose="020B0506040202020204" pitchFamily="34" charset="0"/>
            </a:endParaRPr>
          </a:p>
          <a:p>
            <a:endParaRPr lang="pt-PT" sz="2300" dirty="0">
              <a:latin typeface="Sky Text" panose="020B050604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3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to </a:t>
            </a:r>
            <a:r>
              <a:rPr lang="pt-PT" dirty="0" err="1" smtClean="0"/>
              <a:t>Sky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err="1" smtClean="0"/>
              <a:t>Easier</a:t>
            </a:r>
            <a:r>
              <a:rPr lang="pt-PT" sz="2400" dirty="0" smtClean="0"/>
              <a:t> </a:t>
            </a:r>
            <a:r>
              <a:rPr lang="pt-PT" sz="2400" dirty="0" err="1" smtClean="0"/>
              <a:t>advertisement</a:t>
            </a:r>
            <a:r>
              <a:rPr lang="pt-PT" sz="2400" dirty="0" smtClean="0"/>
              <a:t> </a:t>
            </a:r>
            <a:r>
              <a:rPr lang="pt-PT" sz="2400" dirty="0" err="1" smtClean="0"/>
              <a:t>during</a:t>
            </a:r>
            <a:r>
              <a:rPr lang="pt-PT" sz="2400" dirty="0" smtClean="0"/>
              <a:t> quis</a:t>
            </a:r>
          </a:p>
          <a:p>
            <a:r>
              <a:rPr lang="pt-PT" sz="2400" dirty="0" err="1" smtClean="0"/>
              <a:t>Customer</a:t>
            </a:r>
            <a:r>
              <a:rPr lang="pt-PT" sz="2400" dirty="0" smtClean="0"/>
              <a:t> </a:t>
            </a:r>
            <a:r>
              <a:rPr lang="pt-PT" sz="2400" dirty="0" err="1" smtClean="0"/>
              <a:t>engagement</a:t>
            </a:r>
            <a:endParaRPr lang="pt-PT" sz="2400" dirty="0" smtClean="0"/>
          </a:p>
          <a:p>
            <a:r>
              <a:rPr lang="pt-PT" sz="2400" dirty="0" err="1" smtClean="0"/>
              <a:t>Broadcast</a:t>
            </a:r>
            <a:r>
              <a:rPr lang="pt-PT" sz="2400" dirty="0" smtClean="0"/>
              <a:t> </a:t>
            </a:r>
            <a:r>
              <a:rPr lang="pt-PT" sz="2400" dirty="0" err="1" smtClean="0"/>
              <a:t>gamification</a:t>
            </a:r>
            <a:endParaRPr lang="pt-PT" sz="2400" dirty="0" smtClean="0"/>
          </a:p>
          <a:p>
            <a:endParaRPr lang="pt-PT" sz="240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2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16600" dirty="0" err="1" smtClean="0"/>
              <a:t>Thank</a:t>
            </a:r>
            <a:r>
              <a:rPr lang="pt-PT" sz="16600" dirty="0" smtClean="0"/>
              <a:t> </a:t>
            </a:r>
            <a:r>
              <a:rPr lang="pt-PT" sz="16600" dirty="0" err="1" smtClean="0"/>
              <a:t>you</a:t>
            </a:r>
            <a:r>
              <a:rPr lang="pt-PT" sz="16600" dirty="0" smtClean="0"/>
              <a:t>!</a:t>
            </a:r>
            <a:endParaRPr lang="en-GB" sz="16600" dirty="0"/>
          </a:p>
        </p:txBody>
      </p:sp>
    </p:spTree>
    <p:extLst>
      <p:ext uri="{BB962C8B-B14F-4D97-AF65-F5344CB8AC3E}">
        <p14:creationId xmlns:p14="http://schemas.microsoft.com/office/powerpoint/2010/main" val="17294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HD PPT Template MASTER.potx</Template>
  <TotalTime>15741</TotalTime>
  <Words>67</Words>
  <Application>Microsoft Macintosh PowerPoint</Application>
  <PresentationFormat>Personalizar</PresentationFormat>
  <Paragraphs>19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1" baseType="lpstr">
      <vt:lpstr>Calibri</vt:lpstr>
      <vt:lpstr>Lucida Grande</vt:lpstr>
      <vt:lpstr>ＭＳ Ｐゴシック</vt:lpstr>
      <vt:lpstr>Sky Text</vt:lpstr>
      <vt:lpstr>Sky Text Medium</vt:lpstr>
      <vt:lpstr>Arial</vt:lpstr>
      <vt:lpstr>Sky - Template</vt:lpstr>
      <vt:lpstr>Apresentação do PowerPoint</vt:lpstr>
      <vt:lpstr>Our Goal</vt:lpstr>
      <vt:lpstr>Added value to Sky</vt:lpstr>
      <vt:lpstr>Thank you!</vt:lpstr>
    </vt:vector>
  </TitlesOfParts>
  <Company>British Sky Broadcasting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Belsher, Alex</dc:creator>
  <cp:lastModifiedBy>Utilizador do Microsoft Office</cp:lastModifiedBy>
  <cp:revision>1066</cp:revision>
  <cp:lastPrinted>2016-02-12T14:48:13Z</cp:lastPrinted>
  <dcterms:created xsi:type="dcterms:W3CDTF">2011-01-10T15:52:30Z</dcterms:created>
  <dcterms:modified xsi:type="dcterms:W3CDTF">2016-05-31T18:18:31Z</dcterms:modified>
</cp:coreProperties>
</file>