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0" r:id="rId4"/>
    <p:sldId id="257" r:id="rId5"/>
    <p:sldId id="261" r:id="rId6"/>
    <p:sldId id="258" r:id="rId7"/>
    <p:sldId id="262" r:id="rId8"/>
  </p:sldIdLst>
  <p:sldSz cx="11704638" cy="658336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46" y="-91"/>
      </p:cViewPr>
      <p:guideLst>
        <p:guide orient="horz" pos="2073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B27DEB8-ED43-41BB-B561-F9992CBD7D42}" type="slidenum"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62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E3D3F5-8A74-4475-8671-10234118E2DE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E3D3F5-8A74-4475-8671-10234118E2DE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6880" y="2782800"/>
            <a:ext cx="10510560" cy="47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459240" y="1540080"/>
            <a:ext cx="4784760" cy="381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6880" y="2782800"/>
            <a:ext cx="10510560" cy="47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8500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3817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982480" y="35348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6880" y="2782800"/>
            <a:ext cx="10510560" cy="1017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982480" y="1540440"/>
            <a:ext cx="514008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85000" y="3534840"/>
            <a:ext cx="10533600" cy="182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/>
          <p:nvPr/>
        </p:nvPicPr>
        <p:blipFill>
          <a:blip r:embed="rId14"/>
          <a:stretch/>
        </p:blipFill>
        <p:spPr>
          <a:xfrm>
            <a:off x="2940120" y="1045440"/>
            <a:ext cx="5694120" cy="402588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6880" y="4637160"/>
            <a:ext cx="10510560" cy="677520"/>
          </a:xfrm>
          <a:prstGeom prst="rect">
            <a:avLst/>
          </a:prstGeom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Click to edit Master title style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85000" y="1540440"/>
            <a:ext cx="10533600" cy="3817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542200" y="6017760"/>
            <a:ext cx="6199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000" tIns="58680" rIns="117000" bIns="58680" anchor="b"/>
          <a:lstStyle/>
          <a:p>
            <a:pPr algn="ctr">
              <a:lnSpc>
                <a:spcPct val="100000"/>
              </a:lnSpc>
            </a:pPr>
            <a:fld id="{F65233F4-94C3-4B62-BA8D-E6DA826EDA84}" type="slidenum">
              <a:rPr lang="pt-PT" sz="9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‹#›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6"/>
          <p:cNvPicPr/>
          <p:nvPr/>
        </p:nvPicPr>
        <p:blipFill>
          <a:blip r:embed="rId14"/>
          <a:stretch/>
        </p:blipFill>
        <p:spPr>
          <a:xfrm>
            <a:off x="9992160" y="5438520"/>
            <a:ext cx="1162440" cy="821880"/>
          </a:xfrm>
          <a:prstGeom prst="rect">
            <a:avLst/>
          </a:prstGeom>
          <a:ln>
            <a:noFill/>
          </a:ln>
        </p:spPr>
      </p:pic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96880" y="584280"/>
            <a:ext cx="10510560" cy="1017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Click to edit Master title style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96880" y="1601640"/>
            <a:ext cx="10510560" cy="4053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Fifth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Seventh Outline LevelClick to edit Master text styles</a:t>
            </a:r>
          </a:p>
          <a:p>
            <a:pPr marL="460440" lvl="1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level</a:t>
            </a:r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623880" lvl="2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lang="en-US" sz="14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level</a:t>
            </a:r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893880" lvl="3" indent="-17892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85720" y="5656320"/>
            <a:ext cx="4677480" cy="33300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Click to edit the outline text format</a:t>
            </a:r>
            <a:endParaRPr lang="en-US" sz="10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Second Outline Level</a:t>
            </a:r>
            <a:endParaRPr lang="en-US" sz="10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Third Outline Level</a:t>
            </a:r>
            <a:endParaRPr lang="en-US" sz="10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Fourth Outline Level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Fifth Outline Level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Sixth Outline Level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 Medium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Seventh Outline LevelClick to edit Master text styles</a:t>
            </a:r>
            <a:endParaRPr lang="en-US" sz="10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7"/>
          <p:cNvPicPr/>
          <p:nvPr/>
        </p:nvPicPr>
        <p:blipFill>
          <a:blip r:embed="rId3"/>
          <a:srcRect b="33196"/>
          <a:stretch/>
        </p:blipFill>
        <p:spPr>
          <a:xfrm>
            <a:off x="0" y="3873600"/>
            <a:ext cx="11703240" cy="27093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49160" y="5467320"/>
            <a:ext cx="1051056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749160" y="5704920"/>
            <a:ext cx="1051056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pt-PT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Hackaton - Quizzes</a:t>
            </a:r>
            <a:endParaRPr lang="pt-PT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04800" y="268920"/>
            <a:ext cx="10510560" cy="52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Our Goal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96880" y="1258560"/>
            <a:ext cx="10510560" cy="46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Live interactive quiz about series or movies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Time limit to answer the quiz. Typically during the time frame of the show.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Questions appear on specific time frames about the previous scenes.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Customers engage to win the quiz and appear on top of the </a:t>
            </a:r>
            <a:r>
              <a:rPr lang="en-US" sz="2400" spc="-1" dirty="0" err="1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LeaderBoard</a:t>
            </a:r>
            <a:r>
              <a:rPr lang="en-US" sz="24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.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Profits with advertises?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Prizes for the first places.</a:t>
            </a:r>
            <a:endParaRPr lang="en-US" sz="2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4424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04800" y="268920"/>
            <a:ext cx="10510560" cy="52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Technical Requirements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96880" y="1258560"/>
            <a:ext cx="10510560" cy="46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Quiz </a:t>
            </a:r>
            <a:r>
              <a:rPr lang="en-US" sz="24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app integrated into Sky products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460440" lvl="1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HTTP REST API </a:t>
            </a:r>
            <a:r>
              <a:rPr lang="en-US" sz="24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to manage:</a:t>
            </a:r>
            <a:endParaRPr lang="en-US" sz="1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623880" lvl="2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lang="en-US" sz="22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Quizzes</a:t>
            </a:r>
            <a:endParaRPr lang="en-US" sz="12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623880" lvl="2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lang="en-US" sz="22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Questions</a:t>
            </a:r>
            <a:endParaRPr lang="en-US" sz="12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623880" lvl="2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lang="en-US" sz="22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Answers</a:t>
            </a:r>
            <a:endParaRPr lang="en-US" sz="12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623880" lvl="2" indent="-161640">
              <a:lnSpc>
                <a:spcPct val="100000"/>
              </a:lnSpc>
              <a:buClr>
                <a:srgbClr val="009CDD"/>
              </a:buClr>
              <a:buFont typeface="Lucida Grande"/>
              <a:buChar char="­"/>
            </a:pPr>
            <a:r>
              <a:rPr lang="en-US" sz="22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Associations of Quizzes to TV Shows</a:t>
            </a:r>
            <a:endParaRPr lang="en-US" sz="12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Overlay on top of TV show broadcast with the Quiz related to it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Score board with the best </a:t>
            </a:r>
            <a:r>
              <a:rPr lang="en-US" sz="23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players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300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Low Risk Project (Quick and easy to implement with possible good results)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Technologies used: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460440" lvl="1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lang="en-US" sz="21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Java – Spring Boot</a:t>
            </a:r>
            <a:endParaRPr lang="en-US" sz="1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460440" lvl="1" indent="-228240">
              <a:lnSpc>
                <a:spcPct val="100000"/>
              </a:lnSpc>
              <a:buClr>
                <a:srgbClr val="009CDD"/>
              </a:buClr>
              <a:buFont typeface="Arial"/>
              <a:buChar char="–"/>
            </a:pPr>
            <a:r>
              <a:rPr lang="en-US" sz="2100" b="0" strike="noStrike" spc="-1" dirty="0" err="1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Javascript</a:t>
            </a:r>
            <a:r>
              <a:rPr lang="en-US" sz="21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 </a:t>
            </a:r>
            <a:r>
              <a:rPr lang="en-US" sz="21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– React</a:t>
            </a:r>
            <a:endParaRPr lang="en-US" sz="14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04800" y="268920"/>
            <a:ext cx="10510560" cy="52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Demo</a:t>
            </a:r>
            <a:endParaRPr lang="en-US" sz="2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19" y="69939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96880" y="584280"/>
            <a:ext cx="10510560" cy="101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9CDD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Added value to Sky</a:t>
            </a:r>
            <a:endParaRPr lang="en-US" sz="2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96880" y="1601640"/>
            <a:ext cx="10510560" cy="405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Easier advertisement during quiz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Customer </a:t>
            </a:r>
            <a:r>
              <a:rPr lang="en-US" sz="2400" b="0" strike="noStrike" spc="-1" dirty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engagement</a:t>
            </a: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Broadcast gamification</a:t>
            </a: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endParaRPr lang="en-US" sz="2400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 marL="229680" indent="-229320">
              <a:lnSpc>
                <a:spcPct val="100000"/>
              </a:lnSpc>
              <a:buClr>
                <a:srgbClr val="009CDD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New customers to </a:t>
            </a:r>
            <a:r>
              <a:rPr lang="en-US" sz="2400" b="0" strike="noStrike" spc="-1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the </a:t>
            </a:r>
            <a:r>
              <a:rPr lang="en-US" sz="2400" b="0" strike="noStrike" spc="-1" smtClean="0">
                <a:solidFill>
                  <a:srgbClr val="323232"/>
                </a:solidFill>
                <a:uFill>
                  <a:solidFill>
                    <a:srgbClr val="FFFFFF"/>
                  </a:solidFill>
                </a:uFill>
                <a:latin typeface="Sky Text"/>
              </a:rPr>
              <a:t>platform</a:t>
            </a:r>
            <a:endParaRPr lang="en-US" sz="2400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85720" y="5656320"/>
            <a:ext cx="4677480" cy="33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endParaRPr lang="en-US" sz="1800" b="0" strike="noStrike" spc="-1">
              <a:solidFill>
                <a:srgbClr val="323232"/>
              </a:solidFill>
              <a:uFill>
                <a:solidFill>
                  <a:srgbClr val="FFFFFF"/>
                </a:solidFill>
              </a:uFill>
              <a:latin typeface="Sky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7"/>
          <p:cNvPicPr/>
          <p:nvPr/>
        </p:nvPicPr>
        <p:blipFill>
          <a:blip r:embed="rId3"/>
          <a:srcRect b="33196"/>
          <a:stretch/>
        </p:blipFill>
        <p:spPr>
          <a:xfrm>
            <a:off x="0" y="3873600"/>
            <a:ext cx="11703240" cy="27093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49160" y="5467320"/>
            <a:ext cx="10510560" cy="67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749160" y="5704920"/>
            <a:ext cx="10510560" cy="6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6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ky Text Medium"/>
              </a:rPr>
              <a:t>Thank you!</a:t>
            </a:r>
            <a:endParaRPr lang="pt-PT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991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HD PPT Template MASTER.potx</Template>
  <TotalTime>15769</TotalTime>
  <Words>152</Words>
  <Application>Microsoft Office PowerPoint</Application>
  <PresentationFormat>Custom</PresentationFormat>
  <Paragraphs>38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British Sky Broadcasting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Belsher, Alex</dc:creator>
  <dc:description/>
  <cp:lastModifiedBy>Authorised User</cp:lastModifiedBy>
  <cp:revision>1072</cp:revision>
  <cp:lastPrinted>2016-02-12T14:48:13Z</cp:lastPrinted>
  <dcterms:created xsi:type="dcterms:W3CDTF">2011-01-10T15:52:30Z</dcterms:created>
  <dcterms:modified xsi:type="dcterms:W3CDTF">2016-06-01T08:26:53Z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British Sky Broadcasting Limited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