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5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C6A5-99FA-ED4D-AFCF-DF6885A24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1149C-29E5-7C4A-A30E-B757A1AF5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ADEB-EE36-654C-899D-5DDC86B9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83CD-F96D-1640-A89B-D2656AF3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5C35-2316-C14E-A8B7-0EE7E604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EDB6-9AFA-CD4E-9FAF-89C5BDEF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927F8-0A66-9C4A-8894-9DFFF8571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1584-9457-7749-9BB0-0BF861DC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C610-B53C-314B-889B-09389EFB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E28E8-7CD3-C840-94E5-4E500634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39C00-8574-854C-8AD4-15E3149E5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D6985-DA6C-2349-8D29-B75C8649B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F4B1-E0E9-4244-8762-07745D71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F288-F836-5944-A812-89A60F41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312E-38AF-CD49-A60B-51BDBA9E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B6CE-2B78-894F-9A1D-2C63E9D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443A-65B8-9C42-B67A-EAD151F5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DDE7-AF6C-534D-9FBD-D8522E49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C8C23-D7A8-CE47-962D-7AA67FEE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7F359-C18C-A948-9FCC-F9F0B135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4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87BF-7E87-1E4B-9A09-41AC99D3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3D31-5D3A-2A48-95D6-016CEFECA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3851-58B0-8548-B37A-F98793CD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43C6-F1A1-4946-A529-0195C1DF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3930-4DCB-004F-A63A-A1895DA4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8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0238-546E-394C-9288-321E8D61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6C66-D933-A84A-9E61-74B76B276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0E002-4D0F-8844-BA21-E3C016271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2E1A3-8111-664F-B4AE-7F62FB9D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36F7-38D4-C844-BF2A-5C5BB7C2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342FC-4A08-1943-A6E1-89649F5E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11E4-7487-3245-8D82-C6838ED3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E52C8-B7E9-354D-880D-D1FC505C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6DFBA-B900-8A49-975A-247339FC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E16B4-D275-7D4C-B781-A5B231F68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51034-90C4-FC4E-857D-8A586EF16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4662F-D2DE-984A-B734-A2B22872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6728D-5881-C840-86C9-0224236F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D1FEC-5D0E-7243-AD03-B1F9988E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040E-9883-0E46-AB8E-FFC1D530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BA7F7-F9E6-1C4F-81A1-1B6FB099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2A5A7-35F5-4940-9C28-165BDC2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A5209-A61A-3943-B0DB-CFFA4A31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30450-0190-3441-BF08-D2FE6109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40C3A-81B7-CC48-8F49-FF644483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50727-2F8B-8F4B-8608-68218AFD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8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3181-7445-0341-BB9A-1E66A46C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B669-8268-7740-9815-8146C7750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04E20-8D1E-274B-B64B-625D74EE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3E34-1C91-B649-9135-F27FBEFA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7BA1C-6433-3440-AC28-51E3A665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3FB1-A61F-4642-A04A-73D38642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4D39-28B5-8246-97AB-2F9037C2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AF17-2157-2846-A72F-675F2A1AA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D93ED-D711-AA45-AA45-34B436F21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C14E3-8926-2A41-B22E-8D6FB378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9237D-DCD3-3549-B5E8-246A6BC8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19678-2577-5846-AFE4-44A2ACA5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956AF-321E-0E43-A5ED-F17D953F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CB552-77C1-1146-BB30-2B5819B0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61F5-08CA-1B4C-9A15-69C9E3ECC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37B7-20D5-0345-8864-8A5C095AD0F4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9DD0-64D9-284E-8522-958015E84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31F0-8933-7F4F-A091-BC2F9A4E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mGc6KciNn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FCDD-4FF6-4940-8416-F06CE780E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FOR STOCKS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316D4-525B-1046-96F7-3C173911F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WQD 180077 </a:t>
            </a:r>
          </a:p>
          <a:p>
            <a:r>
              <a:rPr lang="en-US" dirty="0"/>
              <a:t>ZHU TING </a:t>
            </a:r>
          </a:p>
          <a:p>
            <a:r>
              <a:rPr lang="en-US" u="sng" dirty="0">
                <a:hlinkClick r:id="rId2"/>
              </a:rPr>
              <a:t> video link : https://youtu.be/BmGc6KciNnc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2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0F44-39AF-F246-95E0-DC510C13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D8408-3641-B045-8B0C-624B426C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Next Day Stock Price UP/ Down</a:t>
            </a:r>
          </a:p>
          <a:p>
            <a:r>
              <a:rPr lang="en-US" dirty="0"/>
              <a:t>In relation to </a:t>
            </a:r>
          </a:p>
          <a:p>
            <a:pPr marL="0" indent="0">
              <a:buNone/>
            </a:pPr>
            <a:r>
              <a:rPr lang="en-US" dirty="0"/>
              <a:t>  price history </a:t>
            </a:r>
          </a:p>
          <a:p>
            <a:pPr marL="0" indent="0">
              <a:buNone/>
            </a:pPr>
            <a:r>
              <a:rPr lang="en-US" dirty="0"/>
              <a:t>  major Indices </a:t>
            </a:r>
          </a:p>
          <a:p>
            <a:pPr marL="0" indent="0">
              <a:buNone/>
            </a:pPr>
            <a:r>
              <a:rPr lang="en-US" dirty="0"/>
              <a:t>  Text sentiments</a:t>
            </a:r>
          </a:p>
          <a:p>
            <a:pPr marL="0" indent="0">
              <a:buNone/>
            </a:pPr>
            <a:r>
              <a:rPr lang="en-US" dirty="0"/>
              <a:t>  Exchange rates (MYR-USD)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3BBACC9-17EC-C94C-A6D8-8CD5AD294507}"/>
              </a:ext>
            </a:extLst>
          </p:cNvPr>
          <p:cNvSpPr/>
          <p:nvPr/>
        </p:nvSpPr>
        <p:spPr>
          <a:xfrm>
            <a:off x="6190593" y="355249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0CB794-6583-5344-AB55-276BAF5D167B}"/>
              </a:ext>
            </a:extLst>
          </p:cNvPr>
          <p:cNvSpPr/>
          <p:nvPr/>
        </p:nvSpPr>
        <p:spPr>
          <a:xfrm>
            <a:off x="8124497" y="3342290"/>
            <a:ext cx="2469931" cy="9354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Covariance Analysis</a:t>
            </a:r>
          </a:p>
        </p:txBody>
      </p:sp>
    </p:spTree>
    <p:extLst>
      <p:ext uri="{BB962C8B-B14F-4D97-AF65-F5344CB8AC3E}">
        <p14:creationId xmlns:p14="http://schemas.microsoft.com/office/powerpoint/2010/main" val="93598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3AA9-A3B9-BC46-AB23-ED959CE1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464F-E181-6A44-BF3A-328EDF19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In our assignment which we using two dataset</a:t>
            </a:r>
          </a:p>
          <a:p>
            <a:r>
              <a:rPr lang="en-US" dirty="0"/>
              <a:t>First dataset which we used to calculate PCA</a:t>
            </a:r>
          </a:p>
          <a:p>
            <a:r>
              <a:rPr lang="en-US" dirty="0"/>
              <a:t>Second dataset which we calculate SAX and PAA( time-series data )</a:t>
            </a:r>
          </a:p>
          <a:p>
            <a:endParaRPr lang="en-US" dirty="0"/>
          </a:p>
          <a:p>
            <a:r>
              <a:rPr lang="en-US" dirty="0"/>
              <a:t>Data preprocessing </a:t>
            </a:r>
          </a:p>
          <a:p>
            <a:r>
              <a:rPr lang="en-US" dirty="0"/>
              <a:t>a Create a sum column at the right known as “ Total” to sum all the stock values. </a:t>
            </a:r>
          </a:p>
          <a:p>
            <a:r>
              <a:rPr lang="en-US" dirty="0"/>
              <a:t>b Remove rows with sum value </a:t>
            </a:r>
          </a:p>
          <a:p>
            <a:r>
              <a:rPr lang="en-US" dirty="0"/>
              <a:t>c Replace NA with 0.000 in dataset </a:t>
            </a:r>
          </a:p>
        </p:txBody>
      </p:sp>
    </p:spTree>
    <p:extLst>
      <p:ext uri="{BB962C8B-B14F-4D97-AF65-F5344CB8AC3E}">
        <p14:creationId xmlns:p14="http://schemas.microsoft.com/office/powerpoint/2010/main" val="390139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CDFE7-9D21-394F-A4F9-AB46A26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DATASET 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0064A3B-A0A1-4063-9093-E08E4DEEE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The dataset which it contains in 1-13 column in the stock value for each day .The column named “Total” is the sum of all stock values from day 1 to day 13</a:t>
            </a:r>
          </a:p>
        </p:txBody>
      </p:sp>
      <p:pic>
        <p:nvPicPr>
          <p:cNvPr id="7" name="image7.jpg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4FA09813-FCC5-904E-903D-E3B6F8D19B0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46807"/>
            <a:ext cx="6250769" cy="32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0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E21A4-B71A-D34E-AC32-C7B6DB25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1"/>
            <a:ext cx="3657600" cy="13525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Covariance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4.png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62D3E40F-FE5F-D24A-BDA7-BCF454059D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t="2279" r="51282" b="31267"/>
          <a:stretch>
            <a:fillRect/>
          </a:stretch>
        </p:blipFill>
        <p:spPr>
          <a:xfrm>
            <a:off x="5153822" y="918768"/>
            <a:ext cx="6553545" cy="502840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C43BE23-BFC4-B04A-90D7-DACAED773C4C}"/>
              </a:ext>
            </a:extLst>
          </p:cNvPr>
          <p:cNvSpPr/>
          <p:nvPr/>
        </p:nvSpPr>
        <p:spPr>
          <a:xfrm>
            <a:off x="508000" y="2266951"/>
            <a:ext cx="4025900" cy="4121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Covariance calculations are used to find relationship between dimensions in high dimensional data set. </a:t>
            </a:r>
          </a:p>
          <a:p>
            <a:pPr algn="ctr"/>
            <a:r>
              <a:rPr lang="en-US" dirty="0"/>
              <a:t>The positive value of covariance indicates the both dimensions increase or decrease. And negative value indicates while one increase another one do the vice-versa.</a:t>
            </a:r>
          </a:p>
        </p:txBody>
      </p:sp>
    </p:spTree>
    <p:extLst>
      <p:ext uri="{BB962C8B-B14F-4D97-AF65-F5344CB8AC3E}">
        <p14:creationId xmlns:p14="http://schemas.microsoft.com/office/powerpoint/2010/main" val="12245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657C9-1164-D240-88AE-BC3E865D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PCA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CD8C4-FD23-4DBB-A1EE-37719CF3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PCA is a dimensionality reduction algorithm where new features are created which represents the original feature dimensions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892F4F0-22ED-734F-9174-1636731E991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53303" y="643467"/>
            <a:ext cx="513968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9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3286-195C-934E-A047-845D2E90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EC4B-EF76-104A-9DA2-8ADBFC30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used for PCA is the first dataset-</a:t>
            </a:r>
            <a:r>
              <a:rPr lang="en-US" dirty="0" err="1"/>
              <a:t>ss.csv</a:t>
            </a:r>
            <a:r>
              <a:rPr lang="en-US" dirty="0"/>
              <a:t>.</a:t>
            </a:r>
          </a:p>
          <a:p>
            <a:r>
              <a:rPr lang="en-US" dirty="0"/>
              <a:t>The feature for PCA calculations for this assignment are Volume , Revenue 1, P&amp;L 1, EPS 1, Revenue 2, Revenue .</a:t>
            </a:r>
          </a:p>
          <a:p>
            <a:r>
              <a:rPr lang="en-US" dirty="0"/>
              <a:t>Volume refers to buy and sales volumes of the day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6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F585B-308C-9C47-8CB7-2D91E747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Visualisation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512A57-5068-4C54-B3B5-39553ADC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SAX transform strings through 3 PAA points for AASI A.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SAX distance is </a:t>
            </a:r>
            <a:r>
              <a:rPr lang="en-US" sz="2000" dirty="0" err="1">
                <a:solidFill>
                  <a:schemeClr val="bg1"/>
                </a:solidFill>
              </a:rPr>
              <a:t>calcuted</a:t>
            </a:r>
            <a:r>
              <a:rPr lang="en-US" sz="2000" dirty="0">
                <a:solidFill>
                  <a:schemeClr val="bg1"/>
                </a:solidFill>
              </a:rPr>
              <a:t> by the adding the gap distance between each PAA points in the Y-axis.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image11.png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7DFC9DA-AAD9-484C-8BD9-5C97FB5C2A53}"/>
              </a:ext>
            </a:extLst>
          </p:cNvPr>
          <p:cNvPicPr>
            <a:picLocks/>
          </p:cNvPicPr>
          <p:nvPr/>
        </p:nvPicPr>
        <p:blipFill>
          <a:blip r:embed="rId2"/>
          <a:srcRect l="8306" t="8385" b="16770"/>
          <a:stretch>
            <a:fillRect/>
          </a:stretch>
        </p:blipFill>
        <p:spPr>
          <a:xfrm>
            <a:off x="5297763" y="666059"/>
            <a:ext cx="6250769" cy="53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9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291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MINING FOR STOCKS PREDICTION </vt:lpstr>
      <vt:lpstr>GOALS </vt:lpstr>
      <vt:lpstr>DATA PROCESSING </vt:lpstr>
      <vt:lpstr>DATASET </vt:lpstr>
      <vt:lpstr>Covariance </vt:lpstr>
      <vt:lpstr>PCA </vt:lpstr>
      <vt:lpstr>PowerPoint Presentation</vt:lpstr>
      <vt:lpstr>Visualisation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STOCKS PREDICTION </dc:title>
  <dc:creator>ZHU TING</dc:creator>
  <cp:lastModifiedBy>ZHU TING</cp:lastModifiedBy>
  <cp:revision>5</cp:revision>
  <dcterms:created xsi:type="dcterms:W3CDTF">2019-04-07T14:23:54Z</dcterms:created>
  <dcterms:modified xsi:type="dcterms:W3CDTF">2019-04-07T15:30:26Z</dcterms:modified>
</cp:coreProperties>
</file>