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C6A5-99FA-ED4D-AFCF-DF6885A2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149C-29E5-7C4A-A30E-B757A1AF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ADEB-EE36-654C-899D-5DDC86B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83CD-F96D-1640-A89B-D2656AF3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C35-2316-C14E-A8B7-0EE7E60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EDB6-9AFA-CD4E-9FAF-89C5BDE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27F8-0A66-9C4A-8894-9DFFF857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1584-9457-7749-9BB0-0BF861DC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C610-B53C-314B-889B-09389EFB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28E8-7CD3-C840-94E5-4E50063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39C00-8574-854C-8AD4-15E3149E5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D6985-DA6C-2349-8D29-B75C8649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F4B1-E0E9-4244-8762-07745D7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F288-F836-5944-A812-89A60F4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12E-38AF-CD49-A60B-51BDBA9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6CE-2B78-894F-9A1D-2C63E9D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443A-65B8-9C42-B67A-EAD151F5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DE7-AF6C-534D-9FBD-D8522E4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8C23-D7A8-CE47-962D-7AA67FEE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F359-C18C-A948-9FCC-F9F0B135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BF-7E87-1E4B-9A09-41AC99D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3D31-5D3A-2A48-95D6-016CEFEC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3851-58B0-8548-B37A-F98793CD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43C6-F1A1-4946-A529-0195C1DF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3930-4DCB-004F-A63A-A1895DA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0238-546E-394C-9288-321E8D61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6C66-D933-A84A-9E61-74B76B27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0E002-4D0F-8844-BA21-E3C01627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E1A3-8111-664F-B4AE-7F62FB9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6F7-38D4-C844-BF2A-5C5BB7C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42FC-4A08-1943-A6E1-89649F5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1E4-7487-3245-8D82-C6838ED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52C8-B7E9-354D-880D-D1FC505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DFBA-B900-8A49-975A-247339FC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16B4-D275-7D4C-B781-A5B231F68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034-90C4-FC4E-857D-8A586EF16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662F-D2DE-984A-B734-A2B2287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6728D-5881-C840-86C9-0224236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D1FEC-5D0E-7243-AD03-B1F9988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40E-9883-0E46-AB8E-FFC1D53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BA7F7-F9E6-1C4F-81A1-1B6FB099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A5A7-35F5-4940-9C28-165BDC2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5209-A61A-3943-B0DB-CFFA4A31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0450-0190-3441-BF08-D2FE6109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0C3A-81B7-CC48-8F49-FF64448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0727-2F8B-8F4B-8608-68218AF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3181-7445-0341-BB9A-1E66A46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B669-8268-7740-9815-8146C775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04E20-8D1E-274B-B64B-625D74EE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3E34-1C91-B649-9135-F27FBEF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BA1C-6433-3440-AC28-51E3A66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3FB1-A61F-4642-A04A-73D3864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4D39-28B5-8246-97AB-2F9037C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AF17-2157-2846-A72F-675F2A1A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93ED-D711-AA45-AA45-34B436F2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14E3-8926-2A41-B22E-8D6FB378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237D-DCD3-3549-B5E8-246A6BC8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9678-2577-5846-AFE4-44A2ACA5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56AF-321E-0E43-A5ED-F17D953F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B552-77C1-1146-BB30-2B5819B0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61F5-08CA-1B4C-9A15-69C9E3EC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9DD0-64D9-284E-8522-958015E8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31F0-8933-7F4F-A091-BC2F9A4E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mGc6KciNn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FCDD-4FF6-4940-8416-F06CE780E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STOCKS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16D4-525B-1046-96F7-3C173911F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WQD 180077 </a:t>
            </a:r>
          </a:p>
          <a:p>
            <a:r>
              <a:rPr lang="en-US" dirty="0"/>
              <a:t>ZHU TING </a:t>
            </a:r>
          </a:p>
          <a:p>
            <a:r>
              <a:rPr lang="en-US" u="sng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560-088E-0048-BEF6-9815EC1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technique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4FE3-A123-BC46-B906-F2D640F4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/>
          <a:lstStyle/>
          <a:p>
            <a:r>
              <a:rPr lang="en-US" dirty="0"/>
              <a:t>Stock price </a:t>
            </a:r>
          </a:p>
          <a:p>
            <a:r>
              <a:rPr lang="en-US" dirty="0"/>
              <a:t>Join -----------Transpose long to wide  Index by Date ( Time Series)</a:t>
            </a:r>
          </a:p>
          <a:p>
            <a:r>
              <a:rPr lang="en-US" dirty="0"/>
              <a:t>Clean-----Fill Missing Data  Backfill forward will interpolate</a:t>
            </a:r>
          </a:p>
          <a:p>
            <a:r>
              <a:rPr lang="en-US" dirty="0"/>
              <a:t>Machine learning ----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9466B-0305-9F4D-AA3F-183B15238696}"/>
              </a:ext>
            </a:extLst>
          </p:cNvPr>
          <p:cNvSpPr/>
          <p:nvPr/>
        </p:nvSpPr>
        <p:spPr>
          <a:xfrm>
            <a:off x="2953407" y="1334815"/>
            <a:ext cx="1671145" cy="56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Alliance Bank Berhad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541B7-C498-EE48-9060-F4E0B83D787B}"/>
              </a:ext>
            </a:extLst>
          </p:cNvPr>
          <p:cNvSpPr/>
          <p:nvPr/>
        </p:nvSpPr>
        <p:spPr>
          <a:xfrm>
            <a:off x="4277710" y="2963916"/>
            <a:ext cx="1156138" cy="46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Scale / split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FA543-A7CF-604D-A3C4-E591AE698A4E}"/>
              </a:ext>
            </a:extLst>
          </p:cNvPr>
          <p:cNvSpPr/>
          <p:nvPr/>
        </p:nvSpPr>
        <p:spPr>
          <a:xfrm>
            <a:off x="5938345" y="2963916"/>
            <a:ext cx="1524000" cy="46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22885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9CFA7-3DBB-F34D-8676-8C362C96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678752A-AF3C-504F-880B-55556C43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7"/>
            <a:ext cx="7188199" cy="46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2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76813-3E0F-6C42-BAD9-6C1672E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</a:t>
            </a:r>
          </a:p>
        </p:txBody>
      </p:sp>
      <p:pic>
        <p:nvPicPr>
          <p:cNvPr id="5" name="Content Placeholder 4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5526D277-3DB0-9B4A-992C-9C2980D82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74363"/>
            <a:ext cx="7188199" cy="32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4B7E2-5586-EE46-BCE5-0D4801F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DC17-D010-674F-A8EB-5AD963D6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Estimate Next Business Day stock price up/down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985F16-7EE3-E448-9830-3DB88BC3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15492"/>
            <a:ext cx="6250769" cy="42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5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MINING FOR STOCKS PREDICTION </vt:lpstr>
      <vt:lpstr>Data Cleaning technique </vt:lpstr>
      <vt:lpstr>Dataset </vt:lpstr>
      <vt:lpstr>Sentiment analysis </vt:lpstr>
      <vt:lpstr>Goals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STOCKS PREDICTION </dc:title>
  <dc:creator>ZHU TING</dc:creator>
  <cp:lastModifiedBy>ZHU TING</cp:lastModifiedBy>
  <cp:revision>1</cp:revision>
  <dcterms:created xsi:type="dcterms:W3CDTF">2019-05-02T13:45:53Z</dcterms:created>
  <dcterms:modified xsi:type="dcterms:W3CDTF">2019-05-02T13:46:10Z</dcterms:modified>
</cp:coreProperties>
</file>