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C6A5-99FA-ED4D-AFCF-DF6885A24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1149C-29E5-7C4A-A30E-B757A1AF5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4ADEB-EE36-654C-899D-5DDC86B9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B7-20D5-0345-8864-8A5C095AD0F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983CD-F96D-1640-A89B-D2656AF3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5C35-2316-C14E-A8B7-0EE7E604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8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EDB6-9AFA-CD4E-9FAF-89C5BDEF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927F8-0A66-9C4A-8894-9DFFF8571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D1584-9457-7749-9BB0-0BF861DC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B7-20D5-0345-8864-8A5C095AD0F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C610-B53C-314B-889B-09389EFB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E28E8-7CD3-C840-94E5-4E500634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2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39C00-8574-854C-8AD4-15E3149E5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D6985-DA6C-2349-8D29-B75C8649B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4F4B1-E0E9-4244-8762-07745D71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B7-20D5-0345-8864-8A5C095AD0F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DF288-F836-5944-A812-89A60F41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7312E-38AF-CD49-A60B-51BDBA9E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6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B6CE-2B78-894F-9A1D-2C63E9D6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7443A-65B8-9C42-B67A-EAD151F5C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FDDE7-AF6C-534D-9FBD-D8522E490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B7-20D5-0345-8864-8A5C095AD0F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C8C23-D7A8-CE47-962D-7AA67FEE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7F359-C18C-A948-9FCC-F9F0B135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4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87BF-7E87-1E4B-9A09-41AC99D3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03D31-5D3A-2A48-95D6-016CEFECA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33851-58B0-8548-B37A-F98793CD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B7-20D5-0345-8864-8A5C095AD0F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43C6-F1A1-4946-A529-0195C1DF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3930-4DCB-004F-A63A-A1895DA4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8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0238-546E-394C-9288-321E8D61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26C66-D933-A84A-9E61-74B76B276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0E002-4D0F-8844-BA21-E3C016271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2E1A3-8111-664F-B4AE-7F62FB9D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B7-20D5-0345-8864-8A5C095AD0F4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D36F7-38D4-C844-BF2A-5C5BB7C2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342FC-4A08-1943-A6E1-89649F5E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6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11E4-7487-3245-8D82-C6838ED3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E52C8-B7E9-354D-880D-D1FC505C8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6DFBA-B900-8A49-975A-247339FCF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E16B4-D275-7D4C-B781-A5B231F68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51034-90C4-FC4E-857D-8A586EF16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A4662F-D2DE-984A-B734-A2B22872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B7-20D5-0345-8864-8A5C095AD0F4}" type="datetimeFigureOut">
              <a:rPr lang="en-US" smtClean="0"/>
              <a:t>5/2/19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6728D-5881-C840-86C9-0224236F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D1FEC-5D0E-7243-AD03-B1F9988E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2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040E-9883-0E46-AB8E-FFC1D530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BA7F7-F9E6-1C4F-81A1-1B6FB099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B7-20D5-0345-8864-8A5C095AD0F4}" type="datetimeFigureOut">
              <a:rPr lang="en-US" smtClean="0"/>
              <a:t>5/2/19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2A5A7-35F5-4940-9C28-165BDC2E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A5209-A61A-3943-B0DB-CFFA4A31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8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930450-0190-3441-BF08-D2FE6109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B7-20D5-0345-8864-8A5C095AD0F4}" type="datetimeFigureOut">
              <a:rPr lang="en-US" smtClean="0"/>
              <a:t>5/2/19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40C3A-81B7-CC48-8F49-FF644483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50727-2F8B-8F4B-8608-68218AFD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8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3181-7445-0341-BB9A-1E66A46C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4B669-8268-7740-9815-8146C7750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04E20-8D1E-274B-B64B-625D74EE4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73E34-1C91-B649-9135-F27FBEFA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B7-20D5-0345-8864-8A5C095AD0F4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7BA1C-6433-3440-AC28-51E3A665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B3FB1-A61F-4642-A04A-73D38642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0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4D39-28B5-8246-97AB-2F9037C2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0AF17-2157-2846-A72F-675F2A1AA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D93ED-D711-AA45-AA45-34B436F21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C14E3-8926-2A41-B22E-8D6FB378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B7-20D5-0345-8864-8A5C095AD0F4}" type="datetimeFigureOut">
              <a:rPr lang="en-US" smtClean="0"/>
              <a:t>5/2/19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9237D-DCD3-3549-B5E8-246A6BC8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19678-2577-5846-AFE4-44A2ACA5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0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956AF-321E-0E43-A5ED-F17D953F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CB552-77C1-1146-BB30-2B5819B0D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A61F5-08CA-1B4C-9A15-69C9E3ECC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837B7-20D5-0345-8864-8A5C095AD0F4}" type="datetimeFigureOut">
              <a:rPr lang="en-US" smtClean="0"/>
              <a:t>5/2/19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99DD0-64D9-284E-8522-958015E84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31F0-8933-7F4F-A091-BC2F9A4EA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74421-2F37-8846-BD7A-2DDB68FB2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mGc6KciNnc" TargetMode="External"/><Relationship Id="rId2" Type="http://schemas.openxmlformats.org/officeDocument/2006/relationships/hyperlink" Target="https://youtu.be/2Ip9BuLU1a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FCDD-4FF6-4940-8416-F06CE780E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 FOR STOCKS PREDICTION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316D4-525B-1046-96F7-3C173911F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WQD 180077 </a:t>
            </a:r>
          </a:p>
          <a:p>
            <a:r>
              <a:rPr lang="en-US" dirty="0"/>
              <a:t>ZHU TING </a:t>
            </a:r>
          </a:p>
          <a:p>
            <a:r>
              <a:rPr lang="en-US" u="sng" dirty="0">
                <a:hlinkClick r:id="rId2"/>
              </a:rPr>
              <a:t>https://youtu.be</a:t>
            </a:r>
            <a:r>
              <a:rPr lang="en-US" u="sng">
                <a:hlinkClick r:id="rId2"/>
              </a:rPr>
              <a:t>/2Ip9BuLU1aE</a:t>
            </a:r>
            <a:endParaRPr lang="en-US" dirty="0"/>
          </a:p>
          <a:p>
            <a:r>
              <a:rPr lang="en-US" u="sng" dirty="0">
                <a:hlinkClick r:id="rId3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2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E560-088E-0048-BEF6-9815EC12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technique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4FE3-A123-BC46-B906-F2D640F44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814"/>
            <a:ext cx="10515600" cy="4842149"/>
          </a:xfrm>
        </p:spPr>
        <p:txBody>
          <a:bodyPr/>
          <a:lstStyle/>
          <a:p>
            <a:r>
              <a:rPr lang="en-US" dirty="0"/>
              <a:t>Stock price </a:t>
            </a:r>
          </a:p>
          <a:p>
            <a:r>
              <a:rPr lang="en-US" dirty="0"/>
              <a:t>Join -----------Transpose long to wide  Index by Date ( Time Series)</a:t>
            </a:r>
          </a:p>
          <a:p>
            <a:r>
              <a:rPr lang="en-US" dirty="0"/>
              <a:t>Clean-----Fill Missing Data  Backfill forward will interpolate</a:t>
            </a:r>
          </a:p>
          <a:p>
            <a:r>
              <a:rPr lang="en-US" dirty="0"/>
              <a:t>Machine learning ----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F9466B-0305-9F4D-AA3F-183B15238696}"/>
              </a:ext>
            </a:extLst>
          </p:cNvPr>
          <p:cNvSpPr/>
          <p:nvPr/>
        </p:nvSpPr>
        <p:spPr>
          <a:xfrm>
            <a:off x="2953407" y="1334815"/>
            <a:ext cx="1671145" cy="5675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Alliance Bank Berhad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E541B7-C498-EE48-9060-F4E0B83D787B}"/>
              </a:ext>
            </a:extLst>
          </p:cNvPr>
          <p:cNvSpPr/>
          <p:nvPr/>
        </p:nvSpPr>
        <p:spPr>
          <a:xfrm>
            <a:off x="4277710" y="2963916"/>
            <a:ext cx="1156138" cy="465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Scale / split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EFA543-A7CF-604D-A3C4-E591AE698A4E}"/>
              </a:ext>
            </a:extLst>
          </p:cNvPr>
          <p:cNvSpPr/>
          <p:nvPr/>
        </p:nvSpPr>
        <p:spPr>
          <a:xfrm>
            <a:off x="5938345" y="2963916"/>
            <a:ext cx="1524000" cy="465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</a:t>
            </a:r>
          </a:p>
        </p:txBody>
      </p:sp>
    </p:spTree>
    <p:extLst>
      <p:ext uri="{BB962C8B-B14F-4D97-AF65-F5344CB8AC3E}">
        <p14:creationId xmlns:p14="http://schemas.microsoft.com/office/powerpoint/2010/main" val="228856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9CFA7-3DBB-F34D-8676-8C362C960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 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678752A-AF3C-504F-880B-55556C435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18097"/>
            <a:ext cx="7188199" cy="461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2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76813-3E0F-6C42-BAD9-6C1672EC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Sentiment analysis </a:t>
            </a:r>
          </a:p>
        </p:txBody>
      </p:sp>
      <p:pic>
        <p:nvPicPr>
          <p:cNvPr id="5" name="Content Placeholder 4" descr="A screenshot of a computer screen&#13;&#10;&#13;&#10;Description automatically generated">
            <a:extLst>
              <a:ext uri="{FF2B5EF4-FFF2-40B4-BE49-F238E27FC236}">
                <a16:creationId xmlns:a16="http://schemas.microsoft.com/office/drawing/2014/main" id="{5526D277-3DB0-9B4A-992C-9C2980D82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2074363"/>
            <a:ext cx="7188199" cy="320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1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4B7E2-5586-EE46-BCE5-0D4801F2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1DC17-D010-674F-A8EB-5AD963D6D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Estimate Next Business Day stock price up/down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F985F16-7EE3-E448-9830-3DB88BC30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215492"/>
            <a:ext cx="6250769" cy="426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5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MINING FOR STOCKS PREDICTION </vt:lpstr>
      <vt:lpstr>Data Cleaning technique </vt:lpstr>
      <vt:lpstr>Dataset </vt:lpstr>
      <vt:lpstr>Sentiment analysis </vt:lpstr>
      <vt:lpstr>Goals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FOR STOCKS PREDICTION </dc:title>
  <dc:creator>ZHU TING</dc:creator>
  <cp:lastModifiedBy>ZHU TING</cp:lastModifiedBy>
  <cp:revision>2</cp:revision>
  <dcterms:created xsi:type="dcterms:W3CDTF">2019-05-02T13:45:53Z</dcterms:created>
  <dcterms:modified xsi:type="dcterms:W3CDTF">2019-05-02T14:09:19Z</dcterms:modified>
</cp:coreProperties>
</file>