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7556500" cy="10693400"/>
  <p:defaultTextStyle>
    <a:defPPr>
      <a:defRPr lang="de-DE"/>
    </a:defPPr>
    <a:lvl1pPr marL="0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3"/>
    <p:restoredTop sz="94640"/>
  </p:normalViewPr>
  <p:slideViewPr>
    <p:cSldViewPr>
      <p:cViewPr>
        <p:scale>
          <a:sx n="100" d="100"/>
          <a:sy n="100" d="100"/>
        </p:scale>
        <p:origin x="2776" y="-1784"/>
      </p:cViewPr>
      <p:guideLst>
        <p:guide orient="horz" pos="2668"/>
        <p:guide pos="1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4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6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95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60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416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782" y="3070861"/>
            <a:ext cx="5834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564" y="5547360"/>
            <a:ext cx="48046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188" y="2278380"/>
            <a:ext cx="29857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4838" y="2278380"/>
            <a:ext cx="29857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716" y="201179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60" h="2051685">
                <a:moveTo>
                  <a:pt x="108001" y="0"/>
                </a:moveTo>
                <a:lnTo>
                  <a:pt x="66039" y="8456"/>
                </a:lnTo>
                <a:lnTo>
                  <a:pt x="31750" y="31516"/>
                </a:lnTo>
                <a:lnTo>
                  <a:pt x="8586" y="65718"/>
                </a:lnTo>
                <a:lnTo>
                  <a:pt x="0" y="107599"/>
                </a:lnTo>
                <a:lnTo>
                  <a:pt x="0" y="1943740"/>
                </a:lnTo>
                <a:lnTo>
                  <a:pt x="982" y="1958348"/>
                </a:lnTo>
                <a:lnTo>
                  <a:pt x="14692" y="1998101"/>
                </a:lnTo>
                <a:lnTo>
                  <a:pt x="41860" y="2029054"/>
                </a:lnTo>
                <a:lnTo>
                  <a:pt x="79032" y="2047739"/>
                </a:lnTo>
                <a:lnTo>
                  <a:pt x="3458208" y="2051669"/>
                </a:lnTo>
                <a:lnTo>
                  <a:pt x="3472820" y="2050686"/>
                </a:lnTo>
                <a:lnTo>
                  <a:pt x="3512587" y="2036970"/>
                </a:lnTo>
                <a:lnTo>
                  <a:pt x="3543553" y="2009800"/>
                </a:lnTo>
                <a:lnTo>
                  <a:pt x="3562244" y="1972645"/>
                </a:lnTo>
                <a:lnTo>
                  <a:pt x="3566169" y="107960"/>
                </a:lnTo>
                <a:lnTo>
                  <a:pt x="3565185" y="93344"/>
                </a:lnTo>
                <a:lnTo>
                  <a:pt x="3551465" y="53574"/>
                </a:lnTo>
                <a:lnTo>
                  <a:pt x="3524291" y="22614"/>
                </a:lnTo>
                <a:lnTo>
                  <a:pt x="3487135" y="3928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7" name="bk object 17"/>
          <p:cNvSpPr/>
          <p:nvPr/>
        </p:nvSpPr>
        <p:spPr>
          <a:xfrm>
            <a:off x="3472227" y="201179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59" h="2051685">
                <a:moveTo>
                  <a:pt x="107960" y="0"/>
                </a:moveTo>
                <a:lnTo>
                  <a:pt x="66023" y="8459"/>
                </a:lnTo>
                <a:lnTo>
                  <a:pt x="31741" y="31527"/>
                </a:lnTo>
                <a:lnTo>
                  <a:pt x="8579" y="65740"/>
                </a:lnTo>
                <a:lnTo>
                  <a:pt x="0" y="107633"/>
                </a:lnTo>
                <a:lnTo>
                  <a:pt x="0" y="1943740"/>
                </a:lnTo>
                <a:lnTo>
                  <a:pt x="982" y="1958350"/>
                </a:lnTo>
                <a:lnTo>
                  <a:pt x="14700" y="1998111"/>
                </a:lnTo>
                <a:lnTo>
                  <a:pt x="41875" y="2029066"/>
                </a:lnTo>
                <a:lnTo>
                  <a:pt x="79041" y="2047747"/>
                </a:lnTo>
                <a:lnTo>
                  <a:pt x="3458199" y="2051669"/>
                </a:lnTo>
                <a:lnTo>
                  <a:pt x="3472811" y="2050686"/>
                </a:lnTo>
                <a:lnTo>
                  <a:pt x="3512578" y="2036970"/>
                </a:lnTo>
                <a:lnTo>
                  <a:pt x="3543544" y="2009800"/>
                </a:lnTo>
                <a:lnTo>
                  <a:pt x="3562234" y="1972645"/>
                </a:lnTo>
                <a:lnTo>
                  <a:pt x="3566159" y="107960"/>
                </a:lnTo>
                <a:lnTo>
                  <a:pt x="3565176" y="93344"/>
                </a:lnTo>
                <a:lnTo>
                  <a:pt x="3551456" y="53574"/>
                </a:lnTo>
                <a:lnTo>
                  <a:pt x="3524282" y="22614"/>
                </a:lnTo>
                <a:lnTo>
                  <a:pt x="3487126" y="3928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8" name="bk object 18"/>
          <p:cNvSpPr/>
          <p:nvPr/>
        </p:nvSpPr>
        <p:spPr>
          <a:xfrm>
            <a:off x="152716" y="2102368"/>
            <a:ext cx="3236515" cy="1901199"/>
          </a:xfrm>
          <a:custGeom>
            <a:avLst/>
            <a:gdLst/>
            <a:ahLst/>
            <a:cxnLst/>
            <a:rect l="l" t="t" r="r" b="b"/>
            <a:pathLst>
              <a:path w="3566160" h="2052320">
                <a:moveTo>
                  <a:pt x="108001" y="0"/>
                </a:moveTo>
                <a:lnTo>
                  <a:pt x="66039" y="8460"/>
                </a:lnTo>
                <a:lnTo>
                  <a:pt x="31750" y="31527"/>
                </a:lnTo>
                <a:lnTo>
                  <a:pt x="8586" y="65731"/>
                </a:lnTo>
                <a:lnTo>
                  <a:pt x="0" y="107599"/>
                </a:lnTo>
                <a:lnTo>
                  <a:pt x="0" y="1943740"/>
                </a:lnTo>
                <a:lnTo>
                  <a:pt x="981" y="1958346"/>
                </a:lnTo>
                <a:lnTo>
                  <a:pt x="14688" y="1998103"/>
                </a:lnTo>
                <a:lnTo>
                  <a:pt x="41849" y="2029065"/>
                </a:lnTo>
                <a:lnTo>
                  <a:pt x="79013" y="2047762"/>
                </a:lnTo>
                <a:lnTo>
                  <a:pt x="3458208" y="2051700"/>
                </a:lnTo>
                <a:lnTo>
                  <a:pt x="3472818" y="2050716"/>
                </a:lnTo>
                <a:lnTo>
                  <a:pt x="3512581" y="2036996"/>
                </a:lnTo>
                <a:lnTo>
                  <a:pt x="3543545" y="2009822"/>
                </a:lnTo>
                <a:lnTo>
                  <a:pt x="3562238" y="1972666"/>
                </a:lnTo>
                <a:lnTo>
                  <a:pt x="3566169" y="107960"/>
                </a:lnTo>
                <a:lnTo>
                  <a:pt x="3565185" y="93350"/>
                </a:lnTo>
                <a:lnTo>
                  <a:pt x="3551465" y="53587"/>
                </a:lnTo>
                <a:lnTo>
                  <a:pt x="3524291" y="22623"/>
                </a:lnTo>
                <a:lnTo>
                  <a:pt x="3487135" y="3930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9" name="bk object 19"/>
          <p:cNvSpPr/>
          <p:nvPr/>
        </p:nvSpPr>
        <p:spPr>
          <a:xfrm>
            <a:off x="3472227" y="2102368"/>
            <a:ext cx="3236515" cy="1901199"/>
          </a:xfrm>
          <a:custGeom>
            <a:avLst/>
            <a:gdLst/>
            <a:ahLst/>
            <a:cxnLst/>
            <a:rect l="l" t="t" r="r" b="b"/>
            <a:pathLst>
              <a:path w="3566159" h="2052320">
                <a:moveTo>
                  <a:pt x="107960" y="0"/>
                </a:moveTo>
                <a:lnTo>
                  <a:pt x="66023" y="8463"/>
                </a:lnTo>
                <a:lnTo>
                  <a:pt x="31741" y="31538"/>
                </a:lnTo>
                <a:lnTo>
                  <a:pt x="8579" y="65753"/>
                </a:lnTo>
                <a:lnTo>
                  <a:pt x="0" y="107634"/>
                </a:lnTo>
                <a:lnTo>
                  <a:pt x="0" y="1943740"/>
                </a:lnTo>
                <a:lnTo>
                  <a:pt x="982" y="1958349"/>
                </a:lnTo>
                <a:lnTo>
                  <a:pt x="14696" y="1998112"/>
                </a:lnTo>
                <a:lnTo>
                  <a:pt x="41864" y="2029076"/>
                </a:lnTo>
                <a:lnTo>
                  <a:pt x="79022" y="2047769"/>
                </a:lnTo>
                <a:lnTo>
                  <a:pt x="3458199" y="2051700"/>
                </a:lnTo>
                <a:lnTo>
                  <a:pt x="3472809" y="2050716"/>
                </a:lnTo>
                <a:lnTo>
                  <a:pt x="3512572" y="2036996"/>
                </a:lnTo>
                <a:lnTo>
                  <a:pt x="3543536" y="2009822"/>
                </a:lnTo>
                <a:lnTo>
                  <a:pt x="3562229" y="1972666"/>
                </a:lnTo>
                <a:lnTo>
                  <a:pt x="3566159" y="107960"/>
                </a:lnTo>
                <a:lnTo>
                  <a:pt x="3565176" y="93350"/>
                </a:lnTo>
                <a:lnTo>
                  <a:pt x="3551456" y="53587"/>
                </a:lnTo>
                <a:lnTo>
                  <a:pt x="3524282" y="22623"/>
                </a:lnTo>
                <a:lnTo>
                  <a:pt x="3487126" y="3930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0" name="bk object 20"/>
          <p:cNvSpPr/>
          <p:nvPr/>
        </p:nvSpPr>
        <p:spPr>
          <a:xfrm>
            <a:off x="152716" y="4002994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60" h="2051685">
                <a:moveTo>
                  <a:pt x="108001" y="0"/>
                </a:moveTo>
                <a:lnTo>
                  <a:pt x="66034" y="8457"/>
                </a:lnTo>
                <a:lnTo>
                  <a:pt x="31742" y="31520"/>
                </a:lnTo>
                <a:lnTo>
                  <a:pt x="8579" y="65721"/>
                </a:lnTo>
                <a:lnTo>
                  <a:pt x="0" y="107594"/>
                </a:lnTo>
                <a:lnTo>
                  <a:pt x="0" y="1943740"/>
                </a:lnTo>
                <a:lnTo>
                  <a:pt x="982" y="1958348"/>
                </a:lnTo>
                <a:lnTo>
                  <a:pt x="14692" y="1998101"/>
                </a:lnTo>
                <a:lnTo>
                  <a:pt x="41860" y="2029054"/>
                </a:lnTo>
                <a:lnTo>
                  <a:pt x="79032" y="2047739"/>
                </a:lnTo>
                <a:lnTo>
                  <a:pt x="3458208" y="2051669"/>
                </a:lnTo>
                <a:lnTo>
                  <a:pt x="3472820" y="2050686"/>
                </a:lnTo>
                <a:lnTo>
                  <a:pt x="3512587" y="2036970"/>
                </a:lnTo>
                <a:lnTo>
                  <a:pt x="3543553" y="2009800"/>
                </a:lnTo>
                <a:lnTo>
                  <a:pt x="3562244" y="1972645"/>
                </a:lnTo>
                <a:lnTo>
                  <a:pt x="3566169" y="107929"/>
                </a:lnTo>
                <a:lnTo>
                  <a:pt x="3565185" y="93318"/>
                </a:lnTo>
                <a:lnTo>
                  <a:pt x="3551461" y="53558"/>
                </a:lnTo>
                <a:lnTo>
                  <a:pt x="3524280" y="22603"/>
                </a:lnTo>
                <a:lnTo>
                  <a:pt x="3487116" y="3922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1" name="bk object 21"/>
          <p:cNvSpPr/>
          <p:nvPr/>
        </p:nvSpPr>
        <p:spPr>
          <a:xfrm>
            <a:off x="3472227" y="4002994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59" h="2051685">
                <a:moveTo>
                  <a:pt x="107960" y="0"/>
                </a:moveTo>
                <a:lnTo>
                  <a:pt x="66017" y="8461"/>
                </a:lnTo>
                <a:lnTo>
                  <a:pt x="31733" y="31531"/>
                </a:lnTo>
                <a:lnTo>
                  <a:pt x="8572" y="65744"/>
                </a:lnTo>
                <a:lnTo>
                  <a:pt x="0" y="107628"/>
                </a:lnTo>
                <a:lnTo>
                  <a:pt x="0" y="1943740"/>
                </a:lnTo>
                <a:lnTo>
                  <a:pt x="982" y="1958350"/>
                </a:lnTo>
                <a:lnTo>
                  <a:pt x="14700" y="1998111"/>
                </a:lnTo>
                <a:lnTo>
                  <a:pt x="41875" y="2029066"/>
                </a:lnTo>
                <a:lnTo>
                  <a:pt x="79041" y="2047747"/>
                </a:lnTo>
                <a:lnTo>
                  <a:pt x="3458199" y="2051669"/>
                </a:lnTo>
                <a:lnTo>
                  <a:pt x="3472811" y="2050686"/>
                </a:lnTo>
                <a:lnTo>
                  <a:pt x="3512578" y="2036970"/>
                </a:lnTo>
                <a:lnTo>
                  <a:pt x="3543544" y="2009800"/>
                </a:lnTo>
                <a:lnTo>
                  <a:pt x="3562234" y="1972645"/>
                </a:lnTo>
                <a:lnTo>
                  <a:pt x="3566159" y="107929"/>
                </a:lnTo>
                <a:lnTo>
                  <a:pt x="3565176" y="93318"/>
                </a:lnTo>
                <a:lnTo>
                  <a:pt x="3551452" y="53558"/>
                </a:lnTo>
                <a:lnTo>
                  <a:pt x="3524271" y="22603"/>
                </a:lnTo>
                <a:lnTo>
                  <a:pt x="3487107" y="3922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2" name="bk object 22"/>
          <p:cNvSpPr/>
          <p:nvPr/>
        </p:nvSpPr>
        <p:spPr>
          <a:xfrm>
            <a:off x="152716" y="5904184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60" h="2051684">
                <a:moveTo>
                  <a:pt x="108001" y="0"/>
                </a:moveTo>
                <a:lnTo>
                  <a:pt x="66039" y="8460"/>
                </a:lnTo>
                <a:lnTo>
                  <a:pt x="31750" y="31527"/>
                </a:lnTo>
                <a:lnTo>
                  <a:pt x="8586" y="65731"/>
                </a:lnTo>
                <a:lnTo>
                  <a:pt x="0" y="107599"/>
                </a:lnTo>
                <a:lnTo>
                  <a:pt x="0" y="1943740"/>
                </a:lnTo>
                <a:lnTo>
                  <a:pt x="982" y="1958348"/>
                </a:lnTo>
                <a:lnTo>
                  <a:pt x="14688" y="1998106"/>
                </a:lnTo>
                <a:lnTo>
                  <a:pt x="41851" y="2029066"/>
                </a:lnTo>
                <a:lnTo>
                  <a:pt x="79016" y="2047758"/>
                </a:lnTo>
                <a:lnTo>
                  <a:pt x="3458208" y="2051694"/>
                </a:lnTo>
                <a:lnTo>
                  <a:pt x="3472818" y="2050711"/>
                </a:lnTo>
                <a:lnTo>
                  <a:pt x="3512582" y="2036993"/>
                </a:lnTo>
                <a:lnTo>
                  <a:pt x="3543547" y="2009822"/>
                </a:lnTo>
                <a:lnTo>
                  <a:pt x="3562239" y="1972665"/>
                </a:lnTo>
                <a:lnTo>
                  <a:pt x="3566169" y="107960"/>
                </a:lnTo>
                <a:lnTo>
                  <a:pt x="3565185" y="93350"/>
                </a:lnTo>
                <a:lnTo>
                  <a:pt x="3551465" y="53587"/>
                </a:lnTo>
                <a:lnTo>
                  <a:pt x="3524291" y="22623"/>
                </a:lnTo>
                <a:lnTo>
                  <a:pt x="3487135" y="3930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3" name="bk object 23"/>
          <p:cNvSpPr/>
          <p:nvPr/>
        </p:nvSpPr>
        <p:spPr>
          <a:xfrm>
            <a:off x="3472227" y="5904184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59" h="2051684">
                <a:moveTo>
                  <a:pt x="107960" y="0"/>
                </a:moveTo>
                <a:lnTo>
                  <a:pt x="66023" y="8463"/>
                </a:lnTo>
                <a:lnTo>
                  <a:pt x="31741" y="31538"/>
                </a:lnTo>
                <a:lnTo>
                  <a:pt x="8579" y="65753"/>
                </a:lnTo>
                <a:lnTo>
                  <a:pt x="0" y="107634"/>
                </a:lnTo>
                <a:lnTo>
                  <a:pt x="0" y="1943740"/>
                </a:lnTo>
                <a:lnTo>
                  <a:pt x="982" y="1958351"/>
                </a:lnTo>
                <a:lnTo>
                  <a:pt x="14697" y="1998116"/>
                </a:lnTo>
                <a:lnTo>
                  <a:pt x="41866" y="2029077"/>
                </a:lnTo>
                <a:lnTo>
                  <a:pt x="79026" y="2047765"/>
                </a:lnTo>
                <a:lnTo>
                  <a:pt x="3458199" y="2051694"/>
                </a:lnTo>
                <a:lnTo>
                  <a:pt x="3472809" y="2050711"/>
                </a:lnTo>
                <a:lnTo>
                  <a:pt x="3512573" y="2036993"/>
                </a:lnTo>
                <a:lnTo>
                  <a:pt x="3543538" y="2009822"/>
                </a:lnTo>
                <a:lnTo>
                  <a:pt x="3562230" y="1972665"/>
                </a:lnTo>
                <a:lnTo>
                  <a:pt x="3566159" y="107960"/>
                </a:lnTo>
                <a:lnTo>
                  <a:pt x="3565176" y="93350"/>
                </a:lnTo>
                <a:lnTo>
                  <a:pt x="3551456" y="53587"/>
                </a:lnTo>
                <a:lnTo>
                  <a:pt x="3524282" y="22623"/>
                </a:lnTo>
                <a:lnTo>
                  <a:pt x="3487126" y="3930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4" name="bk object 24"/>
          <p:cNvSpPr/>
          <p:nvPr/>
        </p:nvSpPr>
        <p:spPr>
          <a:xfrm>
            <a:off x="152716" y="7804803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60" h="2051684">
                <a:moveTo>
                  <a:pt x="108001" y="0"/>
                </a:moveTo>
                <a:lnTo>
                  <a:pt x="66036" y="8459"/>
                </a:lnTo>
                <a:lnTo>
                  <a:pt x="31745" y="31524"/>
                </a:lnTo>
                <a:lnTo>
                  <a:pt x="8582" y="65726"/>
                </a:lnTo>
                <a:lnTo>
                  <a:pt x="0" y="107596"/>
                </a:lnTo>
                <a:lnTo>
                  <a:pt x="0" y="1943682"/>
                </a:lnTo>
                <a:lnTo>
                  <a:pt x="981" y="1958306"/>
                </a:lnTo>
                <a:lnTo>
                  <a:pt x="14682" y="1998088"/>
                </a:lnTo>
                <a:lnTo>
                  <a:pt x="41834" y="2029050"/>
                </a:lnTo>
                <a:lnTo>
                  <a:pt x="78986" y="2047743"/>
                </a:lnTo>
                <a:lnTo>
                  <a:pt x="3458208" y="2051684"/>
                </a:lnTo>
                <a:lnTo>
                  <a:pt x="3472815" y="2050703"/>
                </a:lnTo>
                <a:lnTo>
                  <a:pt x="3512571" y="2036996"/>
                </a:lnTo>
                <a:lnTo>
                  <a:pt x="3543533" y="2009835"/>
                </a:lnTo>
                <a:lnTo>
                  <a:pt x="3562231" y="1972671"/>
                </a:lnTo>
                <a:lnTo>
                  <a:pt x="3566169" y="107941"/>
                </a:lnTo>
                <a:lnTo>
                  <a:pt x="3565185" y="93332"/>
                </a:lnTo>
                <a:lnTo>
                  <a:pt x="3551463" y="53571"/>
                </a:lnTo>
                <a:lnTo>
                  <a:pt x="3524285" y="22612"/>
                </a:lnTo>
                <a:lnTo>
                  <a:pt x="3487124" y="3925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5" name="bk object 25"/>
          <p:cNvSpPr/>
          <p:nvPr/>
        </p:nvSpPr>
        <p:spPr>
          <a:xfrm>
            <a:off x="3472227" y="7804803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59" h="2051684">
                <a:moveTo>
                  <a:pt x="107960" y="0"/>
                </a:moveTo>
                <a:lnTo>
                  <a:pt x="66019" y="8462"/>
                </a:lnTo>
                <a:lnTo>
                  <a:pt x="31736" y="31535"/>
                </a:lnTo>
                <a:lnTo>
                  <a:pt x="8575" y="65749"/>
                </a:lnTo>
                <a:lnTo>
                  <a:pt x="0" y="107630"/>
                </a:lnTo>
                <a:lnTo>
                  <a:pt x="0" y="1943682"/>
                </a:lnTo>
                <a:lnTo>
                  <a:pt x="982" y="1958309"/>
                </a:lnTo>
                <a:lnTo>
                  <a:pt x="14690" y="1998097"/>
                </a:lnTo>
                <a:lnTo>
                  <a:pt x="41849" y="2029062"/>
                </a:lnTo>
                <a:lnTo>
                  <a:pt x="78995" y="2047750"/>
                </a:lnTo>
                <a:lnTo>
                  <a:pt x="3458199" y="2051684"/>
                </a:lnTo>
                <a:lnTo>
                  <a:pt x="3472806" y="2050703"/>
                </a:lnTo>
                <a:lnTo>
                  <a:pt x="3512562" y="2036996"/>
                </a:lnTo>
                <a:lnTo>
                  <a:pt x="3543524" y="2009835"/>
                </a:lnTo>
                <a:lnTo>
                  <a:pt x="3562222" y="1972671"/>
                </a:lnTo>
                <a:lnTo>
                  <a:pt x="3566159" y="107941"/>
                </a:lnTo>
                <a:lnTo>
                  <a:pt x="3565176" y="93332"/>
                </a:lnTo>
                <a:lnTo>
                  <a:pt x="3551454" y="53571"/>
                </a:lnTo>
                <a:lnTo>
                  <a:pt x="3524275" y="22612"/>
                </a:lnTo>
                <a:lnTo>
                  <a:pt x="3487115" y="3925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88" y="396240"/>
            <a:ext cx="61773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88" y="2278380"/>
            <a:ext cx="61773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3680" y="9212580"/>
            <a:ext cx="2196403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188" y="9212580"/>
            <a:ext cx="1578665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1910" y="9212580"/>
            <a:ext cx="1578665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svg"/><Relationship Id="rId42" Type="http://schemas.openxmlformats.org/officeDocument/2006/relationships/image" Target="../media/image52.sv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32" Type="http://schemas.openxmlformats.org/officeDocument/2006/relationships/image" Target="../media/image42.svg"/><Relationship Id="rId37" Type="http://schemas.openxmlformats.org/officeDocument/2006/relationships/image" Target="../media/image47.png"/><Relationship Id="rId40" Type="http://schemas.openxmlformats.org/officeDocument/2006/relationships/image" Target="../media/image50.sv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36" Type="http://schemas.openxmlformats.org/officeDocument/2006/relationships/image" Target="../media/image46.sv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svg"/><Relationship Id="rId35" Type="http://schemas.openxmlformats.org/officeDocument/2006/relationships/image" Target="../media/image45.png"/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6.svg"/><Relationship Id="rId20" Type="http://schemas.openxmlformats.org/officeDocument/2006/relationships/image" Target="../media/image70.sv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10" Type="http://schemas.openxmlformats.org/officeDocument/2006/relationships/image" Target="../media/image60.sv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9E57F34-0251-BF1B-7C0B-9786662D8754}"/>
              </a:ext>
            </a:extLst>
          </p:cNvPr>
          <p:cNvGrpSpPr/>
          <p:nvPr/>
        </p:nvGrpSpPr>
        <p:grpSpPr>
          <a:xfrm>
            <a:off x="139700" y="304800"/>
            <a:ext cx="3225800" cy="1612900"/>
            <a:chOff x="139700" y="304800"/>
            <a:chExt cx="3225800" cy="1612900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5864CD8-4A7D-D01A-C910-EEAFE01BF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3FECBF9-7A1D-5B7B-298A-D0F762C5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2CCE7-68D4-4856-AEAE-F049EACA05DB}"/>
              </a:ext>
            </a:extLst>
          </p:cNvPr>
          <p:cNvGrpSpPr/>
          <p:nvPr/>
        </p:nvGrpSpPr>
        <p:grpSpPr>
          <a:xfrm>
            <a:off x="152400" y="2209800"/>
            <a:ext cx="3225800" cy="1612900"/>
            <a:chOff x="139700" y="304800"/>
            <a:chExt cx="3225800" cy="161290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5F0DCF47-7B11-63EB-30AE-E8437B6A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9F3AFCAB-BF3E-3B2A-174B-35E84EE3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EF76DF-AE5E-5E6D-69A9-8E5BC119BC5D}"/>
              </a:ext>
            </a:extLst>
          </p:cNvPr>
          <p:cNvGrpSpPr/>
          <p:nvPr/>
        </p:nvGrpSpPr>
        <p:grpSpPr>
          <a:xfrm>
            <a:off x="152400" y="4114800"/>
            <a:ext cx="3225800" cy="1612900"/>
            <a:chOff x="139700" y="304800"/>
            <a:chExt cx="3225800" cy="1612900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F9926B14-F09E-665B-482E-6AC14C564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D38239F1-503F-04AB-9427-75A606CD6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008369-9BC5-9542-FB15-CAF24D96763E}"/>
              </a:ext>
            </a:extLst>
          </p:cNvPr>
          <p:cNvGrpSpPr/>
          <p:nvPr/>
        </p:nvGrpSpPr>
        <p:grpSpPr>
          <a:xfrm>
            <a:off x="152400" y="6019800"/>
            <a:ext cx="3225800" cy="1612900"/>
            <a:chOff x="139700" y="304800"/>
            <a:chExt cx="3225800" cy="161290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D77DD3C-0D0F-E17E-F697-F8725753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3E90050-03AE-B2CB-E1CC-C557F4826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0189B2-948E-D181-4F1B-B3EE22940000}"/>
              </a:ext>
            </a:extLst>
          </p:cNvPr>
          <p:cNvGrpSpPr/>
          <p:nvPr/>
        </p:nvGrpSpPr>
        <p:grpSpPr>
          <a:xfrm>
            <a:off x="152400" y="7924800"/>
            <a:ext cx="3225800" cy="1612900"/>
            <a:chOff x="139700" y="304800"/>
            <a:chExt cx="3225800" cy="1612900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26D84994-7948-EDF7-F756-DB159429A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2EDE94C1-7E3B-18CA-322F-73634D27D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56297FC-0F57-4698-E4C9-D167D8D24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95F7AB6F-3A51-2D2C-AB67-DDF79E069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2209800"/>
            <a:ext cx="1612900" cy="1612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DF7003B0-0B1A-1357-367A-C6AC88442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31E6A2A3-0115-6DE8-2753-B0C51C904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4114800"/>
            <a:ext cx="1612900" cy="16129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67EA6269-28A2-FF2B-2074-AB3299950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F0D3FCAD-CF4D-A66C-4DCE-B170C5044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6019800"/>
            <a:ext cx="1612900" cy="1612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97D6EC84-99A9-7DAC-8723-EEEEB961A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DE3E69BD-3AAE-3847-E565-45BEBC3F9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>
            <a:extLst>
              <a:ext uri="{FF2B5EF4-FFF2-40B4-BE49-F238E27FC236}">
                <a16:creationId xmlns:a16="http://schemas.microsoft.com/office/drawing/2014/main" id="{35864CD8-4A7D-D01A-C910-EEAFE01B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9700" y="304800"/>
            <a:ext cx="1612900" cy="1612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3FECBF9-7A1D-5B7B-298A-D0F762C51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304800"/>
            <a:ext cx="1612900" cy="16129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F2C286-4F4C-EA12-BF5C-F57C0AEB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2209800"/>
            <a:ext cx="1612900" cy="161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7DB5BD-113F-D001-EC01-E14381BC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2209800"/>
            <a:ext cx="1612900" cy="1612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9211D0-6904-5F65-EDB2-2432A6167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48A9CDB-E015-FA1A-7490-1B296B162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2209800"/>
            <a:ext cx="1612900" cy="1612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F07EBE-F288-E9A3-EB17-F196FB7ED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4114800"/>
            <a:ext cx="1612900" cy="1612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FC42B41-77AC-5AE2-6E88-B25054980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4114800"/>
            <a:ext cx="1612900" cy="1612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EDF6C87-5913-4F48-AF00-F770E1370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2E116AF-EBE2-7245-700C-B1AA7BB25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4114800"/>
            <a:ext cx="1612900" cy="1612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AB56C6-0DF6-63BC-F34B-4D7327B8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6019800"/>
            <a:ext cx="1612900" cy="1612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71E97CF-1F20-4B18-44FD-5E951876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6019800"/>
            <a:ext cx="1612900" cy="1612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CBA7754-94D8-3A5A-D7E7-6B173BC25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2B5984-9DFC-A82F-E653-A3A9F175E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6019800"/>
            <a:ext cx="1612900" cy="1612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7A93F8C-F81A-6ABC-DF11-5E43D0AC7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7924800"/>
            <a:ext cx="1612900" cy="1612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1724E7-23DB-346D-2B9D-97662FF0D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7924800"/>
            <a:ext cx="1612900" cy="1612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A332D70-ED44-B38A-95E7-638FE571F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A41763-D510-2002-3899-326C9237E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5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>
            <a:extLst>
              <a:ext uri="{FF2B5EF4-FFF2-40B4-BE49-F238E27FC236}">
                <a16:creationId xmlns:a16="http://schemas.microsoft.com/office/drawing/2014/main" id="{35864CD8-4A7D-D01A-C910-EEAFE01B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9700" y="304800"/>
            <a:ext cx="1612900" cy="1612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3FECBF9-7A1D-5B7B-298A-D0F762C51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304800"/>
            <a:ext cx="1612900" cy="16129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F2C286-4F4C-EA12-BF5C-F57C0AEB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2209800"/>
            <a:ext cx="1612900" cy="161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7DB5BD-113F-D001-EC01-E14381BC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2209800"/>
            <a:ext cx="1612900" cy="1612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9211D0-6904-5F65-EDB2-2432A6167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48A9CDB-E015-FA1A-7490-1B296B162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2209800"/>
            <a:ext cx="1612900" cy="1612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F07EBE-F288-E9A3-EB17-F196FB7ED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4114800"/>
            <a:ext cx="1612900" cy="1612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FC42B41-77AC-5AE2-6E88-B25054980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4114800"/>
            <a:ext cx="1612900" cy="1612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EDF6C87-5913-4F48-AF00-F770E1370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2E116AF-EBE2-7245-700C-B1AA7BB25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4114800"/>
            <a:ext cx="1612900" cy="1612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AB56C6-0DF6-63BC-F34B-4D7327B8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6019800"/>
            <a:ext cx="1612900" cy="1612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71E97CF-1F20-4B18-44FD-5E951876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6019800"/>
            <a:ext cx="1612900" cy="1612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CBA7754-94D8-3A5A-D7E7-6B173BC25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2B5984-9DFC-A82F-E653-A3A9F175E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6019800"/>
            <a:ext cx="1612900" cy="1612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7A93F8C-F81A-6ABC-DF11-5E43D0AC7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7924800"/>
            <a:ext cx="1612900" cy="1612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1724E7-23DB-346D-2B9D-97662FF0D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7924800"/>
            <a:ext cx="1612900" cy="1612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A332D70-ED44-B38A-95E7-638FE571F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A41763-D510-2002-3899-326C9237E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>
            <a:extLst>
              <a:ext uri="{FF2B5EF4-FFF2-40B4-BE49-F238E27FC236}">
                <a16:creationId xmlns:a16="http://schemas.microsoft.com/office/drawing/2014/main" id="{35864CD8-4A7D-D01A-C910-EEAFE01B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9700" y="304800"/>
            <a:ext cx="1612900" cy="1612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3FECBF9-7A1D-5B7B-298A-D0F762C51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752600" y="304800"/>
            <a:ext cx="1612900" cy="16129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F2C286-4F4C-EA12-BF5C-F57C0AEB7E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2400" y="2209800"/>
            <a:ext cx="1612900" cy="161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7DB5BD-113F-D001-EC01-E14381BCA3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765300" y="2209800"/>
            <a:ext cx="1612900" cy="1612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9211D0-6904-5F65-EDB2-2432A61678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48A9CDB-E015-FA1A-7490-1B296B1627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18100" y="2209800"/>
            <a:ext cx="1612900" cy="1612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F07EBE-F288-E9A3-EB17-F196FB7ED9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52400" y="4114800"/>
            <a:ext cx="1612900" cy="1612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FC42B41-77AC-5AE2-6E88-B250549803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765300" y="4114800"/>
            <a:ext cx="1612900" cy="1612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EDF6C87-5913-4F48-AF00-F770E13700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2E116AF-EBE2-7245-700C-B1AA7BB2579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118100" y="4114800"/>
            <a:ext cx="1612900" cy="1612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AB56C6-0DF6-63BC-F34B-4D7327B87DB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52400" y="6019800"/>
            <a:ext cx="1612900" cy="1612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71E97CF-1F20-4B18-44FD-5E951876616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1765300" y="6019800"/>
            <a:ext cx="1612900" cy="1612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CBA7754-94D8-3A5A-D7E7-6B173BC25A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2B5984-9DFC-A82F-E653-A3A9F175EC3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5118100" y="6019800"/>
            <a:ext cx="1612900" cy="1612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7A93F8C-F81A-6ABC-DF11-5E43D0AC7DB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52400" y="7924800"/>
            <a:ext cx="1612900" cy="1612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1724E7-23DB-346D-2B9D-97662FF0D23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765300" y="7924800"/>
            <a:ext cx="1612900" cy="1612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A332D70-ED44-B38A-95E7-638FE571FE7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A41763-D510-2002-3899-326C9237ECD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51181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>
            <a:extLst>
              <a:ext uri="{FF2B5EF4-FFF2-40B4-BE49-F238E27FC236}">
                <a16:creationId xmlns:a16="http://schemas.microsoft.com/office/drawing/2014/main" id="{35864CD8-4A7D-D01A-C910-EEAFE01B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9700" y="304800"/>
            <a:ext cx="1612900" cy="1612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3FECBF9-7A1D-5B7B-298A-D0F762C51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752600" y="304800"/>
            <a:ext cx="1612900" cy="16129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F2C286-4F4C-EA12-BF5C-F57C0AEB7E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2400" y="2209800"/>
            <a:ext cx="1612900" cy="161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7DB5BD-113F-D001-EC01-E14381BCA3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765300" y="2209800"/>
            <a:ext cx="1612900" cy="1612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9211D0-6904-5F65-EDB2-2432A61678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48A9CDB-E015-FA1A-7490-1B296B1627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18100" y="2209800"/>
            <a:ext cx="1612900" cy="1612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F07EBE-F288-E9A3-EB17-F196FB7ED9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52400" y="4114800"/>
            <a:ext cx="1612900" cy="1612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FC42B41-77AC-5AE2-6E88-B250549803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765300" y="4114800"/>
            <a:ext cx="1612900" cy="1612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EDF6C87-5913-4F48-AF00-F770E13700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2E116AF-EBE2-7245-700C-B1AA7BB2579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118100" y="4114800"/>
            <a:ext cx="1612900" cy="1612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AB56C6-0DF6-63BC-F34B-4D7327B87DB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52400" y="6019800"/>
            <a:ext cx="1612900" cy="1612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71E97CF-1F20-4B18-44FD-5E951876616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1765300" y="6019800"/>
            <a:ext cx="1612900" cy="1612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CBA7754-94D8-3A5A-D7E7-6B173BC25A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2B5984-9DFC-A82F-E653-A3A9F175EC3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5118100" y="6019800"/>
            <a:ext cx="1612900" cy="1612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7A93F8C-F81A-6ABC-DF11-5E43D0AC7DB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52400" y="7924800"/>
            <a:ext cx="1612900" cy="1612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1724E7-23DB-346D-2B9D-97662FF0D23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765300" y="7924800"/>
            <a:ext cx="1612900" cy="1612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A332D70-ED44-B38A-95E7-638FE571FE7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A41763-D510-2002-3899-326C9237ECD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51181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1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0</Words>
  <Application>Microsoft Macintosh PowerPoint</Application>
  <PresentationFormat>A4 Paper (210x297 mm)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edwin babaians</cp:lastModifiedBy>
  <cp:revision>3</cp:revision>
  <cp:lastPrinted>2024-05-08T19:34:40Z</cp:lastPrinted>
  <dcterms:created xsi:type="dcterms:W3CDTF">2024-05-07T11:16:11Z</dcterms:created>
  <dcterms:modified xsi:type="dcterms:W3CDTF">2024-05-09T17:54:27Z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2024-05-07T00:00:00Z</vt:filetime>
  </property>
  <property fmtid="{D5CDD505-2E9C-101B-9397-08002B2CF9AE}" pid="3" name="LastSaved">
    <vt:filetime>2024-05-07T00:00:00Z</vt:filetime>
  </property>
</Properties>
</file>