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/>
    <p:restoredTop sz="94679"/>
  </p:normalViewPr>
  <p:slideViewPr>
    <p:cSldViewPr snapToGrid="0" snapToObjects="1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basketball hoop">
            <a:extLst>
              <a:ext uri="{FF2B5EF4-FFF2-40B4-BE49-F238E27FC236}">
                <a16:creationId xmlns:a16="http://schemas.microsoft.com/office/drawing/2014/main" id="{4C7A6F7C-EF7E-4942-B877-69146D3F9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9631" b="-2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07D4-3872-3840-90A8-EFDED84B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IT TAKES TO WIN: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NBA SPORT’S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D404-A330-9749-9921-A649C591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Ryan, Buckley, Ben</a:t>
            </a:r>
          </a:p>
        </p:txBody>
      </p:sp>
    </p:spTree>
    <p:extLst>
      <p:ext uri="{BB962C8B-B14F-4D97-AF65-F5344CB8AC3E}">
        <p14:creationId xmlns:p14="http://schemas.microsoft.com/office/powerpoint/2010/main" val="4086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Best published model has prediction accuracy of approx. 74%</a:t>
            </a:r>
          </a:p>
          <a:p>
            <a:r>
              <a:rPr lang="en-US" dirty="0"/>
              <a:t>Model Avg 66-72% accuracy – most focused on playoff scores</a:t>
            </a:r>
          </a:p>
          <a:p>
            <a:r>
              <a:rPr lang="en-US" dirty="0"/>
              <a:t>Dataset – NBA Game details for all games from 2004 to early 2020 season</a:t>
            </a:r>
          </a:p>
          <a:p>
            <a:r>
              <a:rPr lang="en-US" dirty="0"/>
              <a:t>Trained models on pre-2020 seasons, tested on 2020 season</a:t>
            </a:r>
          </a:p>
        </p:txBody>
      </p:sp>
    </p:spTree>
    <p:extLst>
      <p:ext uri="{BB962C8B-B14F-4D97-AF65-F5344CB8AC3E}">
        <p14:creationId xmlns:p14="http://schemas.microsoft.com/office/powerpoint/2010/main" val="215429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Field Goal Percentage Rolling Average</a:t>
            </a:r>
          </a:p>
          <a:p>
            <a:r>
              <a:rPr lang="en-US" dirty="0"/>
              <a:t>Free Throw Percentage Rolling Average</a:t>
            </a:r>
          </a:p>
          <a:p>
            <a:r>
              <a:rPr lang="en-US" dirty="0"/>
              <a:t>3-Pointer Field Goal Percentage Rolling Average</a:t>
            </a:r>
          </a:p>
          <a:p>
            <a:r>
              <a:rPr lang="en-US" dirty="0"/>
              <a:t>Total Assists Rolling Average</a:t>
            </a:r>
          </a:p>
          <a:p>
            <a:r>
              <a:rPr lang="en-US" dirty="0"/>
              <a:t>Total Rebounds Rolling Average</a:t>
            </a:r>
          </a:p>
          <a:p>
            <a:r>
              <a:rPr lang="en-US" dirty="0"/>
              <a:t>Averages of game metrics by Team per Season</a:t>
            </a:r>
          </a:p>
        </p:txBody>
      </p:sp>
    </p:spTree>
    <p:extLst>
      <p:ext uri="{BB962C8B-B14F-4D97-AF65-F5344CB8AC3E}">
        <p14:creationId xmlns:p14="http://schemas.microsoft.com/office/powerpoint/2010/main" val="16499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B7CC-0A1B-4280-8209-1131CD9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209A3-5652-4E88-993B-40072FB7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56" y="2143007"/>
            <a:ext cx="3093243" cy="41243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287179-6FFE-4F35-84FC-E16FE9CD1F4F}"/>
              </a:ext>
            </a:extLst>
          </p:cNvPr>
          <p:cNvSpPr txBox="1">
            <a:spLocks/>
          </p:cNvSpPr>
          <p:nvPr/>
        </p:nvSpPr>
        <p:spPr>
          <a:xfrm>
            <a:off x="4314281" y="2496280"/>
            <a:ext cx="6079097" cy="341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Accuracy: Model Performance</a:t>
            </a:r>
          </a:p>
          <a:p>
            <a:r>
              <a:rPr lang="en-US" dirty="0"/>
              <a:t>True Negative Rate: How accurate model was given that it predicted a negative (loss)</a:t>
            </a:r>
          </a:p>
          <a:p>
            <a:r>
              <a:rPr lang="en-US" dirty="0"/>
              <a:t>True Positive Rate: How accurate model was given that it predicted a positive (win)</a:t>
            </a:r>
          </a:p>
        </p:txBody>
      </p:sp>
    </p:spTree>
    <p:extLst>
      <p:ext uri="{BB962C8B-B14F-4D97-AF65-F5344CB8AC3E}">
        <p14:creationId xmlns:p14="http://schemas.microsoft.com/office/powerpoint/2010/main" val="407321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EF68-CF5F-D546-B852-33316DF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F08-E099-C449-A0D5-6B8A4364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47% Accuracy</a:t>
            </a:r>
          </a:p>
          <a:p>
            <a:r>
              <a:rPr lang="en-US" dirty="0" err="1"/>
              <a:t>LogisticRegression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61%  Accuracy (Testing)</a:t>
            </a:r>
          </a:p>
          <a:p>
            <a:pPr lvl="1"/>
            <a:r>
              <a:rPr lang="en-US" dirty="0"/>
              <a:t>51%  Accuracy (Training)</a:t>
            </a:r>
          </a:p>
          <a:p>
            <a:r>
              <a:rPr lang="en-US" dirty="0" err="1"/>
              <a:t>XGBoost</a:t>
            </a:r>
            <a:r>
              <a:rPr lang="en-US" dirty="0"/>
              <a:t> ❌ </a:t>
            </a:r>
          </a:p>
          <a:p>
            <a:pPr lvl="1"/>
            <a:r>
              <a:rPr lang="en-US" dirty="0"/>
              <a:t>51% Accuracy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 ✅</a:t>
            </a:r>
          </a:p>
          <a:p>
            <a:pPr lvl="1"/>
            <a:r>
              <a:rPr lang="en-US" dirty="0"/>
              <a:t>55% Accuracy</a:t>
            </a:r>
          </a:p>
        </p:txBody>
      </p:sp>
    </p:spTree>
    <p:extLst>
      <p:ext uri="{BB962C8B-B14F-4D97-AF65-F5344CB8AC3E}">
        <p14:creationId xmlns:p14="http://schemas.microsoft.com/office/powerpoint/2010/main" val="138519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9C9-CD4C-874E-B65C-720B9871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8CB-E817-A343-B1BF-051790DE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</a:t>
            </a:r>
          </a:p>
          <a:p>
            <a:pPr lvl="1"/>
            <a:r>
              <a:rPr lang="en-US" dirty="0"/>
              <a:t>$370</a:t>
            </a:r>
          </a:p>
          <a:p>
            <a:r>
              <a:rPr lang="en-US" dirty="0"/>
              <a:t>Second Run</a:t>
            </a:r>
          </a:p>
          <a:p>
            <a:pPr lvl="1"/>
            <a:r>
              <a:rPr lang="en-US" dirty="0"/>
              <a:t>-$164</a:t>
            </a:r>
          </a:p>
          <a:p>
            <a:r>
              <a:rPr lang="en-US" dirty="0"/>
              <a:t>Total Winnings</a:t>
            </a:r>
          </a:p>
          <a:p>
            <a:pPr lvl="1"/>
            <a:r>
              <a:rPr lang="en-US" dirty="0"/>
              <a:t>$206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2E9-B9DD-3344-8CBF-2AB0F52B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91C-E79D-A845-BB40-1356EAFE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 Ratings</a:t>
            </a:r>
          </a:p>
          <a:p>
            <a:r>
              <a:rPr lang="en-US" dirty="0"/>
              <a:t>Recent Player Performance</a:t>
            </a:r>
          </a:p>
          <a:p>
            <a:r>
              <a:rPr lang="en-US" dirty="0"/>
              <a:t>Player Season Performance</a:t>
            </a:r>
          </a:p>
        </p:txBody>
      </p:sp>
    </p:spTree>
    <p:extLst>
      <p:ext uri="{BB962C8B-B14F-4D97-AF65-F5344CB8AC3E}">
        <p14:creationId xmlns:p14="http://schemas.microsoft.com/office/powerpoint/2010/main" val="61776927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BB9B81"/>
      </a:accent1>
      <a:accent2>
        <a:srgbClr val="BA817F"/>
      </a:accent2>
      <a:accent3>
        <a:srgbClr val="C594A7"/>
      </a:accent3>
      <a:accent4>
        <a:srgbClr val="BA7FAE"/>
      </a:accent4>
      <a:accent5>
        <a:srgbClr val="BB94C5"/>
      </a:accent5>
      <a:accent6>
        <a:srgbClr val="957FBA"/>
      </a:accent6>
      <a:hlink>
        <a:srgbClr val="5C85A7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{8D092715-7642-D946-ACBC-C0A3B4C6D0F3}tf10001122</Template>
  <TotalTime>232</TotalTime>
  <Words>194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Nova Light</vt:lpstr>
      <vt:lpstr>Elephant</vt:lpstr>
      <vt:lpstr>ModOverlayVTI</vt:lpstr>
      <vt:lpstr>WHAT IT TAKES TO WIN:  NBA SPORT’S BETTING</vt:lpstr>
      <vt:lpstr>BACKGROUND</vt:lpstr>
      <vt:lpstr>KEY FEATURES</vt:lpstr>
      <vt:lpstr>CONFUSION MATRIX</vt:lpstr>
      <vt:lpstr>MACHINE LEARNING MODELS</vt:lpstr>
      <vt:lpstr>WINNINGS</vt:lpstr>
      <vt:lpstr>OTHER FEATURES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SPORT’S BETTING</dc:title>
  <dc:creator>Buckley Weglarz</dc:creator>
  <cp:lastModifiedBy> </cp:lastModifiedBy>
  <cp:revision>18</cp:revision>
  <dcterms:created xsi:type="dcterms:W3CDTF">2021-03-17T01:31:30Z</dcterms:created>
  <dcterms:modified xsi:type="dcterms:W3CDTF">2021-03-18T02:21:37Z</dcterms:modified>
</cp:coreProperties>
</file>