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N. SENTHIL MURUGAN" initials="DNSM" lastIdx="1" clrIdx="0">
    <p:extLst>
      <p:ext uri="{19B8F6BF-5375-455C-9EA6-DF929625EA0E}">
        <p15:presenceInfo xmlns:p15="http://schemas.microsoft.com/office/powerpoint/2012/main" userId="6695515ad392c5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0518" autoAdjust="0"/>
  </p:normalViewPr>
  <p:slideViewPr>
    <p:cSldViewPr snapToGrid="0">
      <p:cViewPr varScale="1">
        <p:scale>
          <a:sx n="97" d="100"/>
          <a:sy n="97" d="100"/>
        </p:scale>
        <p:origin x="566" y="77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2F1B-72BA-4D39-A607-F4C440F72B4C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7088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35B-00F2-42C6-90C8-D38F04A51E91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71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7595-FDB8-4CB0-A6F4-46E59353181D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95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4E1A-E590-4F84-90AD-A28274AB28D4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91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8791-D206-43B9-90B8-F487B24926AE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6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0853-C9CB-4E36-8E76-E72AAB01FD8C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36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DBD-06D6-4013-8A0B-3C481D3A0246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35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2FB-CD55-4E34-ADE4-609BEE14F489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7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96D-5433-4250-8B54-9EA41B59DC65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4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AC41-44D4-4DA9-AE96-41F559F46D14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3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780-D936-4DDE-B91B-94F34709F611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268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5991-F88A-4CC7-8441-37B204BD23D8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255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0ED4-096B-4894-B67B-C56801106519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1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3F5-EFA9-4AB3-8EA3-92C477446BB7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9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62AC-47D2-4B4B-9B59-686C9EB5743B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94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674D-9A68-428A-8BEF-6A8C1688AA6F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69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FB92-C790-427E-BC6F-E3CB9542929C}" type="datetime1">
              <a:rPr lang="en-US" smtClean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3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ransition spd="slow">
    <p:wip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C2B-79ED-6A6A-1A14-A3036399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71" y="511706"/>
            <a:ext cx="7543800" cy="18869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Project Task</a:t>
            </a:r>
          </a:p>
        </p:txBody>
      </p:sp>
    </p:spTree>
    <p:extLst>
      <p:ext uri="{BB962C8B-B14F-4D97-AF65-F5344CB8AC3E}">
        <p14:creationId xmlns:p14="http://schemas.microsoft.com/office/powerpoint/2010/main" val="4552660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E8827-D0DC-F13A-D1A7-FDE18A0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2230" y="4682465"/>
            <a:ext cx="48006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55FC-6CAF-47B6-4E3F-C35FAE286794}"/>
              </a:ext>
            </a:extLst>
          </p:cNvPr>
          <p:cNvSpPr txBox="1">
            <a:spLocks/>
          </p:cNvSpPr>
          <p:nvPr/>
        </p:nvSpPr>
        <p:spPr>
          <a:xfrm>
            <a:off x="567411" y="178117"/>
            <a:ext cx="6148848" cy="78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413BB-0365-838F-FFD1-A5D9A165AAE1}"/>
              </a:ext>
            </a:extLst>
          </p:cNvPr>
          <p:cNvSpPr txBox="1"/>
          <p:nvPr/>
        </p:nvSpPr>
        <p:spPr>
          <a:xfrm>
            <a:off x="0" y="741348"/>
            <a:ext cx="717331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Chatbot with Contextual Understanding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Assistant for Luxembourg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chatbot that can handle user queries with contextual understanding. The chatbot should remember previous interactions and provide more relevant responses based on the context of the conversation.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framework like Rasa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intent recognition and dialogue management.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backend that maintains context (e.g., using session management).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web interface that allows users to interact with the chatbot seamlessly.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features such as fallback responses and handling small talk.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limited to….explore as much as you can……</a:t>
            </a:r>
          </a:p>
        </p:txBody>
      </p:sp>
    </p:spTree>
    <p:extLst>
      <p:ext uri="{BB962C8B-B14F-4D97-AF65-F5344CB8AC3E}">
        <p14:creationId xmlns:p14="http://schemas.microsoft.com/office/powerpoint/2010/main" val="15264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B81D-8B26-92A5-2238-466DE978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28600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84CC-6F04-EE60-3CB1-514800C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CF598-7AAD-93AB-C16F-83DC518AAD0C}"/>
              </a:ext>
            </a:extLst>
          </p:cNvPr>
          <p:cNvSpPr txBox="1"/>
          <p:nvPr/>
        </p:nvSpPr>
        <p:spPr>
          <a:xfrm>
            <a:off x="0" y="836092"/>
            <a:ext cx="7204841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and Tagging System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Abstract Classification and Tagging from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UniLu</a:t>
            </a:r>
            <a:r>
              <a:rPr lang="en-US" sz="1600" dirty="0"/>
              <a:t>)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web application that classifies user-provided text into predefined categories (e.g., news articles, blogs, reviews) and allows users to tag text with relevant keywords.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a text classification model using libraries like scikit-learn or Hugging Face transformers.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user interface for text input and display classification results along with suggested tags.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an admin panel where users can add new categories and manage tags.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visualizations of tag frequencies or classifications over time.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limited to….explore as much as you can……</a:t>
            </a:r>
          </a:p>
        </p:txBody>
      </p:sp>
    </p:spTree>
    <p:extLst>
      <p:ext uri="{BB962C8B-B14F-4D97-AF65-F5344CB8AC3E}">
        <p14:creationId xmlns:p14="http://schemas.microsoft.com/office/powerpoint/2010/main" val="8489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6B01-40E1-2DE8-F819-142E522D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57" y="117178"/>
            <a:ext cx="6447501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3D30E-3887-AB45-B714-896AF595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E0B7-6CBF-6C49-571B-A9366CC5A8ED}"/>
              </a:ext>
            </a:extLst>
          </p:cNvPr>
          <p:cNvSpPr txBox="1"/>
          <p:nvPr/>
        </p:nvSpPr>
        <p:spPr>
          <a:xfrm>
            <a:off x="76530" y="780381"/>
            <a:ext cx="699513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in Text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 from LinkedIn only about Luxembourg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application that detects and categorizes emotions expressed in user-provided text (e.g., happiness, sadness, anger). 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emotion detection model (e.g., using transformer models fine-tuned for emotion detection).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input text and display the detected emotions with their intensities.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visual representation of the emotions detected (like a radar chart or emoticon display).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Optionally, enable the application to provide feedback or suggestions based on the emotions detected.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limited to….explore as much as you can……</a:t>
            </a:r>
          </a:p>
        </p:txBody>
      </p:sp>
    </p:spTree>
    <p:extLst>
      <p:ext uri="{BB962C8B-B14F-4D97-AF65-F5344CB8AC3E}">
        <p14:creationId xmlns:p14="http://schemas.microsoft.com/office/powerpoint/2010/main" val="415993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49A-1B1F-555E-F4A3-9D348981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39" y="117178"/>
            <a:ext cx="6447501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F04-F5B7-7EA3-4F47-02466CD3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8771-EC2F-B7E2-485A-5B9C88A0EEA9}"/>
              </a:ext>
            </a:extLst>
          </p:cNvPr>
          <p:cNvSpPr txBox="1"/>
          <p:nvPr/>
        </p:nvSpPr>
        <p:spPr>
          <a:xfrm>
            <a:off x="0" y="702061"/>
            <a:ext cx="6992007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Clustering and Visualization Tool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Conforama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 product reviews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web application that clusters similar documents together and visualizes the clusters. This can help users identify reviews related to different products.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document clustering algorithm using NLP techniques for feature extraction.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user interface for uploading documents and displaying clustering results.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visualization library to display clusters in an interactive format (e.g., scatter plot).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explore individual clusters and view documents within each cluster.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limited to….explore as much as you can……</a:t>
            </a:r>
          </a:p>
        </p:txBody>
      </p:sp>
    </p:spTree>
    <p:extLst>
      <p:ext uri="{BB962C8B-B14F-4D97-AF65-F5344CB8AC3E}">
        <p14:creationId xmlns:p14="http://schemas.microsoft.com/office/powerpoint/2010/main" val="256776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16399</TotalTime>
  <Words>502</Words>
  <Application>Microsoft Office PowerPoint</Application>
  <PresentationFormat>On-screen Show 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Wingdings 3</vt:lpstr>
      <vt:lpstr>Trebuchet MS</vt:lpstr>
      <vt:lpstr>Facet</vt:lpstr>
      <vt:lpstr>NLP Project Task</vt:lpstr>
      <vt:lpstr>PowerPoint Presentation</vt:lpstr>
      <vt:lpstr>Group B</vt:lpstr>
      <vt:lpstr>Group C</vt:lpstr>
      <vt:lpstr>Group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Machine Learning Techniques on Football Transfer Fee Prediction</dc:title>
  <dc:creator>Dr. N. SENTHIL MURUGAN</dc:creator>
  <cp:lastModifiedBy>Dr. N. SENTHIL MURUGAN</cp:lastModifiedBy>
  <cp:revision>676</cp:revision>
  <dcterms:modified xsi:type="dcterms:W3CDTF">2024-11-05T20:18:50Z</dcterms:modified>
</cp:coreProperties>
</file>