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210 클레이토이" charset="1" panose="02020603020101020101"/>
      <p:regular r:id="rId18"/>
    </p:embeddedFont>
    <p:embeddedFont>
      <p:font typeface="Baloo" charset="1" panose="03080902040302020200"/>
      <p:regular r:id="rId19"/>
    </p:embeddedFont>
    <p:embeddedFont>
      <p:font typeface="Agrandir Medium" charset="1" panose="00000600000000000000"/>
      <p:regular r:id="rId20"/>
    </p:embeddedFont>
    <p:embeddedFont>
      <p:font typeface="Oswald Bold" charset="1" panose="00000800000000000000"/>
      <p:regular r:id="rId21"/>
    </p:embeddedFont>
    <p:embeddedFont>
      <p:font typeface="Glacial Indifference" charset="1" panose="00000000000000000000"/>
      <p:regular r:id="rId22"/>
    </p:embeddedFont>
    <p:embeddedFont>
      <p:font typeface="Glacial Indifference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3.png" Type="http://schemas.openxmlformats.org/officeDocument/2006/relationships/image"/><Relationship Id="rId11" Target="../media/image64.svg" Type="http://schemas.openxmlformats.org/officeDocument/2006/relationships/image"/><Relationship Id="rId2" Target="../media/image59.png" Type="http://schemas.openxmlformats.org/officeDocument/2006/relationships/image"/><Relationship Id="rId3" Target="../media/image60.svg" Type="http://schemas.openxmlformats.org/officeDocument/2006/relationships/image"/><Relationship Id="rId4" Target="../media/image61.png" Type="http://schemas.openxmlformats.org/officeDocument/2006/relationships/image"/><Relationship Id="rId5" Target="../media/image6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2" Target="../media/image65.png" Type="http://schemas.openxmlformats.org/officeDocument/2006/relationships/image"/><Relationship Id="rId3" Target="../media/image66.svg" Type="http://schemas.openxmlformats.org/officeDocument/2006/relationships/image"/><Relationship Id="rId4" Target="../media/image67.png" Type="http://schemas.openxmlformats.org/officeDocument/2006/relationships/image"/><Relationship Id="rId5" Target="../media/image68.svg" Type="http://schemas.openxmlformats.org/officeDocument/2006/relationships/image"/><Relationship Id="rId6" Target="../media/image69.png" Type="http://schemas.openxmlformats.org/officeDocument/2006/relationships/image"/><Relationship Id="rId7" Target="../media/image7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31.png" Type="http://schemas.openxmlformats.org/officeDocument/2006/relationships/image"/><Relationship Id="rId13" Target="../media/image32.png" Type="http://schemas.openxmlformats.org/officeDocument/2006/relationships/image"/><Relationship Id="rId14" Target="../media/image33.png" Type="http://schemas.openxmlformats.org/officeDocument/2006/relationships/image"/><Relationship Id="rId15" Target="../media/image34.pn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5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7103" y="1252510"/>
            <a:ext cx="14993794" cy="7781979"/>
          </a:xfrm>
          <a:custGeom>
            <a:avLst/>
            <a:gdLst/>
            <a:ahLst/>
            <a:cxnLst/>
            <a:rect r="r" b="b" t="t" l="l"/>
            <a:pathLst>
              <a:path h="7781979" w="14993794">
                <a:moveTo>
                  <a:pt x="0" y="0"/>
                </a:moveTo>
                <a:lnTo>
                  <a:pt x="14993794" y="0"/>
                </a:lnTo>
                <a:lnTo>
                  <a:pt x="14993794" y="7781980"/>
                </a:lnTo>
                <a:lnTo>
                  <a:pt x="0" y="778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008115"/>
            <a:ext cx="4789070" cy="9719514"/>
          </a:xfrm>
          <a:custGeom>
            <a:avLst/>
            <a:gdLst/>
            <a:ahLst/>
            <a:cxnLst/>
            <a:rect r="r" b="b" t="t" l="l"/>
            <a:pathLst>
              <a:path h="9719514" w="4789070">
                <a:moveTo>
                  <a:pt x="0" y="0"/>
                </a:moveTo>
                <a:lnTo>
                  <a:pt x="4789070" y="0"/>
                </a:lnTo>
                <a:lnTo>
                  <a:pt x="4789070" y="9719514"/>
                </a:lnTo>
                <a:lnTo>
                  <a:pt x="0" y="9719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52128" y="4644454"/>
            <a:ext cx="6727994" cy="11898382"/>
          </a:xfrm>
          <a:custGeom>
            <a:avLst/>
            <a:gdLst/>
            <a:ahLst/>
            <a:cxnLst/>
            <a:rect r="r" b="b" t="t" l="l"/>
            <a:pathLst>
              <a:path h="11898382" w="6727994">
                <a:moveTo>
                  <a:pt x="0" y="0"/>
                </a:moveTo>
                <a:lnTo>
                  <a:pt x="6727994" y="0"/>
                </a:lnTo>
                <a:lnTo>
                  <a:pt x="6727994" y="11898381"/>
                </a:lnTo>
                <a:lnTo>
                  <a:pt x="0" y="118983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32121" y="2458277"/>
            <a:ext cx="9623758" cy="283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7"/>
              </a:lnSpc>
            </a:pPr>
            <a:r>
              <a:rPr lang="en-US" sz="14154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ENGLISH</a:t>
            </a:r>
          </a:p>
          <a:p>
            <a:pPr algn="ctr">
              <a:lnSpc>
                <a:spcPts val="9305"/>
              </a:lnSpc>
            </a:pPr>
            <a:r>
              <a:rPr lang="en-US" sz="10455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SEM NEUROSE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09921" y="5739688"/>
            <a:ext cx="6268158" cy="108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2"/>
              </a:lnSpc>
            </a:pPr>
            <a:r>
              <a:rPr lang="en-US" sz="3309">
                <a:solidFill>
                  <a:srgbClr val="FFFFFF"/>
                </a:solidFill>
                <a:latin typeface="Baloo"/>
                <a:ea typeface="Baloo"/>
                <a:cs typeface="Baloo"/>
                <a:sym typeface="Baloo"/>
              </a:rPr>
              <a:t>“Educação que transforma. Inglês que empodera.”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53256" y="2706905"/>
            <a:ext cx="14390867" cy="5842337"/>
            <a:chOff x="0" y="0"/>
            <a:chExt cx="5488216" cy="2228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270"/>
              <a:ext cx="5489486" cy="2226810"/>
            </a:xfrm>
            <a:custGeom>
              <a:avLst/>
              <a:gdLst/>
              <a:ahLst/>
              <a:cxnLst/>
              <a:rect r="r" b="b" t="t" l="l"/>
              <a:pathLst>
                <a:path h="2226810" w="5489486">
                  <a:moveTo>
                    <a:pt x="5478056" y="27940"/>
                  </a:moveTo>
                  <a:cubicBezTo>
                    <a:pt x="5469166" y="24130"/>
                    <a:pt x="5460276" y="21590"/>
                    <a:pt x="5451386" y="21590"/>
                  </a:cubicBezTo>
                  <a:cubicBezTo>
                    <a:pt x="5424716" y="20320"/>
                    <a:pt x="5343778" y="20320"/>
                    <a:pt x="5253173" y="17780"/>
                  </a:cubicBezTo>
                  <a:cubicBezTo>
                    <a:pt x="5046076" y="12700"/>
                    <a:pt x="4843294" y="6350"/>
                    <a:pt x="4636197" y="3810"/>
                  </a:cubicBezTo>
                  <a:cubicBezTo>
                    <a:pt x="4467931" y="1270"/>
                    <a:pt x="4303980" y="3810"/>
                    <a:pt x="4135713" y="2540"/>
                  </a:cubicBezTo>
                  <a:cubicBezTo>
                    <a:pt x="4062366" y="2540"/>
                    <a:pt x="3989020" y="0"/>
                    <a:pt x="3915673" y="2540"/>
                  </a:cubicBezTo>
                  <a:cubicBezTo>
                    <a:pt x="3738778" y="10160"/>
                    <a:pt x="3561883" y="11430"/>
                    <a:pt x="3380673" y="8890"/>
                  </a:cubicBezTo>
                  <a:cubicBezTo>
                    <a:pt x="3290068" y="7620"/>
                    <a:pt x="3199463" y="7620"/>
                    <a:pt x="3108858" y="7620"/>
                  </a:cubicBezTo>
                  <a:cubicBezTo>
                    <a:pt x="2944907" y="7620"/>
                    <a:pt x="2780955" y="7620"/>
                    <a:pt x="2617004" y="6350"/>
                  </a:cubicBezTo>
                  <a:cubicBezTo>
                    <a:pt x="2444423" y="5080"/>
                    <a:pt x="744504" y="2540"/>
                    <a:pt x="576238" y="1270"/>
                  </a:cubicBezTo>
                  <a:cubicBezTo>
                    <a:pt x="438173" y="0"/>
                    <a:pt x="304423" y="1270"/>
                    <a:pt x="166359" y="1270"/>
                  </a:cubicBezTo>
                  <a:cubicBezTo>
                    <a:pt x="71439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35261"/>
                    <a:pt x="16510" y="231430"/>
                    <a:pt x="17780" y="325912"/>
                  </a:cubicBezTo>
                  <a:cubicBezTo>
                    <a:pt x="19050" y="422081"/>
                    <a:pt x="17780" y="518250"/>
                    <a:pt x="16510" y="616106"/>
                  </a:cubicBezTo>
                  <a:cubicBezTo>
                    <a:pt x="15240" y="715650"/>
                    <a:pt x="2540" y="1760011"/>
                    <a:pt x="2540" y="1859554"/>
                  </a:cubicBezTo>
                  <a:cubicBezTo>
                    <a:pt x="2540" y="1957410"/>
                    <a:pt x="1270" y="2055267"/>
                    <a:pt x="0" y="2153123"/>
                  </a:cubicBezTo>
                  <a:cubicBezTo>
                    <a:pt x="0" y="2172200"/>
                    <a:pt x="3810" y="2182360"/>
                    <a:pt x="15240" y="2187440"/>
                  </a:cubicBezTo>
                  <a:cubicBezTo>
                    <a:pt x="22860" y="2191250"/>
                    <a:pt x="31750" y="2193790"/>
                    <a:pt x="40640" y="2195060"/>
                  </a:cubicBezTo>
                  <a:cubicBezTo>
                    <a:pt x="162044" y="2200140"/>
                    <a:pt x="325996" y="2203950"/>
                    <a:pt x="489947" y="2209030"/>
                  </a:cubicBezTo>
                  <a:cubicBezTo>
                    <a:pt x="580552" y="2211570"/>
                    <a:pt x="671157" y="2216650"/>
                    <a:pt x="761762" y="2217920"/>
                  </a:cubicBezTo>
                  <a:cubicBezTo>
                    <a:pt x="912770" y="2220460"/>
                    <a:pt x="2595431" y="2221730"/>
                    <a:pt x="2746439" y="2223000"/>
                  </a:cubicBezTo>
                  <a:cubicBezTo>
                    <a:pt x="2768012" y="2223000"/>
                    <a:pt x="2789584" y="2223000"/>
                    <a:pt x="2811157" y="2223000"/>
                  </a:cubicBezTo>
                  <a:cubicBezTo>
                    <a:pt x="2914705" y="2223000"/>
                    <a:pt x="3022568" y="2221730"/>
                    <a:pt x="3126116" y="2221730"/>
                  </a:cubicBezTo>
                  <a:cubicBezTo>
                    <a:pt x="3246923" y="2221730"/>
                    <a:pt x="3363414" y="2223000"/>
                    <a:pt x="3484221" y="2223000"/>
                  </a:cubicBezTo>
                  <a:cubicBezTo>
                    <a:pt x="3661116" y="2223000"/>
                    <a:pt x="3842326" y="2223000"/>
                    <a:pt x="4019221" y="2223000"/>
                  </a:cubicBezTo>
                  <a:cubicBezTo>
                    <a:pt x="4183173" y="2223000"/>
                    <a:pt x="4347124" y="2224270"/>
                    <a:pt x="4511076" y="2225540"/>
                  </a:cubicBezTo>
                  <a:cubicBezTo>
                    <a:pt x="4584422" y="2225540"/>
                    <a:pt x="4662084" y="2226810"/>
                    <a:pt x="4735431" y="2226810"/>
                  </a:cubicBezTo>
                  <a:cubicBezTo>
                    <a:pt x="4972729" y="2225540"/>
                    <a:pt x="5205713" y="2219190"/>
                    <a:pt x="5428526" y="2219190"/>
                  </a:cubicBezTo>
                  <a:cubicBezTo>
                    <a:pt x="5432336" y="2219190"/>
                    <a:pt x="5437416" y="2216650"/>
                    <a:pt x="5441226" y="2214110"/>
                  </a:cubicBezTo>
                  <a:cubicBezTo>
                    <a:pt x="5446306" y="2210300"/>
                    <a:pt x="5448846" y="2203950"/>
                    <a:pt x="5451386" y="2201410"/>
                  </a:cubicBezTo>
                  <a:cubicBezTo>
                    <a:pt x="5452656" y="2141313"/>
                    <a:pt x="5453926" y="2070451"/>
                    <a:pt x="5455196" y="1999590"/>
                  </a:cubicBezTo>
                  <a:cubicBezTo>
                    <a:pt x="5456466" y="1889924"/>
                    <a:pt x="5466626" y="837126"/>
                    <a:pt x="5467896" y="727460"/>
                  </a:cubicBezTo>
                  <a:cubicBezTo>
                    <a:pt x="5467896" y="661660"/>
                    <a:pt x="5469166" y="595860"/>
                    <a:pt x="5470436" y="530060"/>
                  </a:cubicBezTo>
                  <a:cubicBezTo>
                    <a:pt x="5471706" y="459199"/>
                    <a:pt x="5472976" y="388337"/>
                    <a:pt x="5475516" y="317476"/>
                  </a:cubicBezTo>
                  <a:cubicBezTo>
                    <a:pt x="5476786" y="275297"/>
                    <a:pt x="5476786" y="231430"/>
                    <a:pt x="5481866" y="189251"/>
                  </a:cubicBezTo>
                  <a:cubicBezTo>
                    <a:pt x="5486946" y="138636"/>
                    <a:pt x="5489486" y="89707"/>
                    <a:pt x="5488216" y="44450"/>
                  </a:cubicBezTo>
                  <a:cubicBezTo>
                    <a:pt x="5488216" y="38100"/>
                    <a:pt x="5484406" y="30480"/>
                    <a:pt x="5478056" y="27940"/>
                  </a:cubicBezTo>
                  <a:close/>
                </a:path>
              </a:pathLst>
            </a:custGeom>
            <a:solidFill>
              <a:srgbClr val="EEDCC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3093624" y="-1398437"/>
            <a:ext cx="12237624" cy="12237624"/>
          </a:xfrm>
          <a:custGeom>
            <a:avLst/>
            <a:gdLst/>
            <a:ahLst/>
            <a:cxnLst/>
            <a:rect r="r" b="b" t="t" l="l"/>
            <a:pathLst>
              <a:path h="12237624" w="12237624">
                <a:moveTo>
                  <a:pt x="0" y="0"/>
                </a:moveTo>
                <a:lnTo>
                  <a:pt x="12237624" y="0"/>
                </a:lnTo>
                <a:lnTo>
                  <a:pt x="12237624" y="12237624"/>
                </a:lnTo>
                <a:lnTo>
                  <a:pt x="0" y="12237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34221" y="626910"/>
            <a:ext cx="12409516" cy="2513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8"/>
              </a:lnSpc>
            </a:pPr>
            <a:r>
              <a:rPr lang="en-US" sz="7223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O English Sem Neurose é mais do que um curso de inglês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91888" y="3377487"/>
            <a:ext cx="9706307" cy="4358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5"/>
              </a:lnSpc>
            </a:pPr>
            <a:r>
              <a:rPr lang="en-US" sz="3706" b="true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É um movimento de transformação social que acredita na força do afeto, do humor e da representatividade.</a:t>
            </a:r>
          </a:p>
          <a:p>
            <a:pPr algn="l">
              <a:lnSpc>
                <a:spcPts val="4855"/>
              </a:lnSpc>
            </a:pPr>
            <a:r>
              <a:rPr lang="en-US" sz="3706" b="true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Cada aula seja um convite para sonhar, criar e se expressar sem medo.</a:t>
            </a:r>
          </a:p>
          <a:p>
            <a:pPr algn="l">
              <a:lnSpc>
                <a:spcPts val="4855"/>
              </a:lnSpc>
            </a:pPr>
            <a:r>
              <a:rPr lang="en-US" sz="3706" b="true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Porque toda criança merece imaginar um futuro — em qualquer língua sem neurose.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789085">
            <a:off x="15243756" y="8066442"/>
            <a:ext cx="3347837" cy="3828088"/>
          </a:xfrm>
          <a:custGeom>
            <a:avLst/>
            <a:gdLst/>
            <a:ahLst/>
            <a:cxnLst/>
            <a:rect r="r" b="b" t="t" l="l"/>
            <a:pathLst>
              <a:path h="3828088" w="3347837">
                <a:moveTo>
                  <a:pt x="0" y="0"/>
                </a:moveTo>
                <a:lnTo>
                  <a:pt x="3347837" y="0"/>
                </a:lnTo>
                <a:lnTo>
                  <a:pt x="3347837" y="3828088"/>
                </a:lnTo>
                <a:lnTo>
                  <a:pt x="0" y="3828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1017" y="2499163"/>
            <a:ext cx="12785965" cy="5288674"/>
            <a:chOff x="0" y="0"/>
            <a:chExt cx="5099441" cy="2109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270"/>
              <a:ext cx="5100711" cy="2108018"/>
            </a:xfrm>
            <a:custGeom>
              <a:avLst/>
              <a:gdLst/>
              <a:ahLst/>
              <a:cxnLst/>
              <a:rect r="r" b="b" t="t" l="l"/>
              <a:pathLst>
                <a:path h="2108018" w="5100711">
                  <a:moveTo>
                    <a:pt x="5089281" y="27940"/>
                  </a:moveTo>
                  <a:cubicBezTo>
                    <a:pt x="5080391" y="24130"/>
                    <a:pt x="5071501" y="21590"/>
                    <a:pt x="5062611" y="21590"/>
                  </a:cubicBezTo>
                  <a:cubicBezTo>
                    <a:pt x="5035941" y="20320"/>
                    <a:pt x="4960707" y="20320"/>
                    <a:pt x="4876669" y="17780"/>
                  </a:cubicBezTo>
                  <a:cubicBezTo>
                    <a:pt x="4684582" y="12700"/>
                    <a:pt x="4496497" y="6350"/>
                    <a:pt x="4304410" y="3810"/>
                  </a:cubicBezTo>
                  <a:cubicBezTo>
                    <a:pt x="4148339" y="1270"/>
                    <a:pt x="3996271" y="3810"/>
                    <a:pt x="3840200" y="2540"/>
                  </a:cubicBezTo>
                  <a:cubicBezTo>
                    <a:pt x="3772169" y="2540"/>
                    <a:pt x="3704138" y="0"/>
                    <a:pt x="3636108" y="2540"/>
                  </a:cubicBezTo>
                  <a:cubicBezTo>
                    <a:pt x="3472033" y="10160"/>
                    <a:pt x="3307959" y="11430"/>
                    <a:pt x="3139883" y="8890"/>
                  </a:cubicBezTo>
                  <a:cubicBezTo>
                    <a:pt x="3055845" y="7620"/>
                    <a:pt x="2971807" y="7620"/>
                    <a:pt x="2887769" y="7620"/>
                  </a:cubicBezTo>
                  <a:cubicBezTo>
                    <a:pt x="2735700" y="7620"/>
                    <a:pt x="2583631" y="7620"/>
                    <a:pt x="2431562" y="6350"/>
                  </a:cubicBezTo>
                  <a:cubicBezTo>
                    <a:pt x="2271490" y="5080"/>
                    <a:pt x="694776" y="2540"/>
                    <a:pt x="538705" y="1270"/>
                  </a:cubicBezTo>
                  <a:cubicBezTo>
                    <a:pt x="410648" y="0"/>
                    <a:pt x="286591" y="1270"/>
                    <a:pt x="158533" y="1270"/>
                  </a:cubicBezTo>
                  <a:cubicBezTo>
                    <a:pt x="70493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31333"/>
                    <a:pt x="16510" y="222056"/>
                    <a:pt x="17780" y="311187"/>
                  </a:cubicBezTo>
                  <a:cubicBezTo>
                    <a:pt x="19050" y="401910"/>
                    <a:pt x="17780" y="492632"/>
                    <a:pt x="16510" y="584947"/>
                  </a:cubicBezTo>
                  <a:cubicBezTo>
                    <a:pt x="15240" y="678853"/>
                    <a:pt x="2540" y="1664070"/>
                    <a:pt x="2540" y="1757976"/>
                  </a:cubicBezTo>
                  <a:cubicBezTo>
                    <a:pt x="2540" y="1850290"/>
                    <a:pt x="1270" y="1942604"/>
                    <a:pt x="0" y="2034919"/>
                  </a:cubicBezTo>
                  <a:cubicBezTo>
                    <a:pt x="0" y="2053408"/>
                    <a:pt x="3810" y="2063568"/>
                    <a:pt x="15240" y="2068648"/>
                  </a:cubicBezTo>
                  <a:cubicBezTo>
                    <a:pt x="22860" y="2072458"/>
                    <a:pt x="31750" y="2074998"/>
                    <a:pt x="40640" y="2076268"/>
                  </a:cubicBezTo>
                  <a:cubicBezTo>
                    <a:pt x="154531" y="2081348"/>
                    <a:pt x="306600" y="2085158"/>
                    <a:pt x="458669" y="2090238"/>
                  </a:cubicBezTo>
                  <a:cubicBezTo>
                    <a:pt x="542707" y="2092778"/>
                    <a:pt x="626745" y="2097858"/>
                    <a:pt x="710783" y="2099128"/>
                  </a:cubicBezTo>
                  <a:cubicBezTo>
                    <a:pt x="850847" y="2101668"/>
                    <a:pt x="2411553" y="2102938"/>
                    <a:pt x="2551617" y="2104208"/>
                  </a:cubicBezTo>
                  <a:cubicBezTo>
                    <a:pt x="2571626" y="2104208"/>
                    <a:pt x="2591635" y="2104208"/>
                    <a:pt x="2611644" y="2104208"/>
                  </a:cubicBezTo>
                  <a:cubicBezTo>
                    <a:pt x="2707687" y="2104208"/>
                    <a:pt x="2807732" y="2102938"/>
                    <a:pt x="2903776" y="2102938"/>
                  </a:cubicBezTo>
                  <a:cubicBezTo>
                    <a:pt x="3015827" y="2102938"/>
                    <a:pt x="3123875" y="2104208"/>
                    <a:pt x="3235926" y="2104208"/>
                  </a:cubicBezTo>
                  <a:cubicBezTo>
                    <a:pt x="3400001" y="2104208"/>
                    <a:pt x="3568077" y="2104208"/>
                    <a:pt x="3732151" y="2104208"/>
                  </a:cubicBezTo>
                  <a:cubicBezTo>
                    <a:pt x="3884220" y="2104208"/>
                    <a:pt x="4036289" y="2105478"/>
                    <a:pt x="4188358" y="2106748"/>
                  </a:cubicBezTo>
                  <a:cubicBezTo>
                    <a:pt x="4256388" y="2106748"/>
                    <a:pt x="4328421" y="2108018"/>
                    <a:pt x="4396451" y="2108018"/>
                  </a:cubicBezTo>
                  <a:cubicBezTo>
                    <a:pt x="4616551" y="2106748"/>
                    <a:pt x="4832649" y="2100398"/>
                    <a:pt x="5039751" y="2100398"/>
                  </a:cubicBezTo>
                  <a:cubicBezTo>
                    <a:pt x="5043561" y="2100398"/>
                    <a:pt x="5048641" y="2097858"/>
                    <a:pt x="5052451" y="2095318"/>
                  </a:cubicBezTo>
                  <a:cubicBezTo>
                    <a:pt x="5057531" y="2091508"/>
                    <a:pt x="5060071" y="2085158"/>
                    <a:pt x="5062611" y="2082618"/>
                  </a:cubicBezTo>
                  <a:cubicBezTo>
                    <a:pt x="5063881" y="2023777"/>
                    <a:pt x="5065151" y="1956929"/>
                    <a:pt x="5066421" y="1890080"/>
                  </a:cubicBezTo>
                  <a:cubicBezTo>
                    <a:pt x="5067691" y="1786625"/>
                    <a:pt x="5077851" y="793450"/>
                    <a:pt x="5079121" y="689994"/>
                  </a:cubicBezTo>
                  <a:cubicBezTo>
                    <a:pt x="5079121" y="627920"/>
                    <a:pt x="5080391" y="565847"/>
                    <a:pt x="5081661" y="503774"/>
                  </a:cubicBezTo>
                  <a:cubicBezTo>
                    <a:pt x="5082931" y="436925"/>
                    <a:pt x="5084201" y="370077"/>
                    <a:pt x="5086741" y="303229"/>
                  </a:cubicBezTo>
                  <a:cubicBezTo>
                    <a:pt x="5088011" y="263438"/>
                    <a:pt x="5088011" y="222056"/>
                    <a:pt x="5093091" y="182265"/>
                  </a:cubicBezTo>
                  <a:cubicBezTo>
                    <a:pt x="5098171" y="134516"/>
                    <a:pt x="5100711" y="88359"/>
                    <a:pt x="5099441" y="44450"/>
                  </a:cubicBezTo>
                  <a:cubicBezTo>
                    <a:pt x="5099441" y="38100"/>
                    <a:pt x="5095631" y="30480"/>
                    <a:pt x="5089281" y="27940"/>
                  </a:cubicBezTo>
                  <a:close/>
                </a:path>
              </a:pathLst>
            </a:custGeom>
            <a:solidFill>
              <a:srgbClr val="F48A6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6835262">
            <a:off x="15917045" y="-1003544"/>
            <a:ext cx="3137535" cy="4114800"/>
          </a:xfrm>
          <a:custGeom>
            <a:avLst/>
            <a:gdLst/>
            <a:ahLst/>
            <a:cxnLst/>
            <a:rect r="r" b="b" t="t" l="l"/>
            <a:pathLst>
              <a:path h="4114800" w="3137535">
                <a:moveTo>
                  <a:pt x="0" y="0"/>
                </a:moveTo>
                <a:lnTo>
                  <a:pt x="3137535" y="0"/>
                </a:lnTo>
                <a:lnTo>
                  <a:pt x="31375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835262">
            <a:off x="-540067" y="-390848"/>
            <a:ext cx="3137535" cy="4114800"/>
          </a:xfrm>
          <a:custGeom>
            <a:avLst/>
            <a:gdLst/>
            <a:ahLst/>
            <a:cxnLst/>
            <a:rect r="r" b="b" t="t" l="l"/>
            <a:pathLst>
              <a:path h="4114800" w="3137535">
                <a:moveTo>
                  <a:pt x="0" y="0"/>
                </a:moveTo>
                <a:lnTo>
                  <a:pt x="3137534" y="0"/>
                </a:lnTo>
                <a:lnTo>
                  <a:pt x="31375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03380" y="2401426"/>
            <a:ext cx="5901167" cy="10336438"/>
          </a:xfrm>
          <a:custGeom>
            <a:avLst/>
            <a:gdLst/>
            <a:ahLst/>
            <a:cxnLst/>
            <a:rect r="r" b="b" t="t" l="l"/>
            <a:pathLst>
              <a:path h="10336438" w="5901167">
                <a:moveTo>
                  <a:pt x="0" y="0"/>
                </a:moveTo>
                <a:lnTo>
                  <a:pt x="5901167" y="0"/>
                </a:lnTo>
                <a:lnTo>
                  <a:pt x="5901167" y="10336438"/>
                </a:lnTo>
                <a:lnTo>
                  <a:pt x="0" y="10336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83687">
            <a:off x="7198822" y="8229600"/>
            <a:ext cx="3890356" cy="4114800"/>
          </a:xfrm>
          <a:custGeom>
            <a:avLst/>
            <a:gdLst/>
            <a:ahLst/>
            <a:cxnLst/>
            <a:rect r="r" b="b" t="t" l="l"/>
            <a:pathLst>
              <a:path h="4114800" w="3890356">
                <a:moveTo>
                  <a:pt x="0" y="0"/>
                </a:moveTo>
                <a:lnTo>
                  <a:pt x="3890356" y="0"/>
                </a:lnTo>
                <a:lnTo>
                  <a:pt x="3890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88230" y="3953568"/>
            <a:ext cx="11911541" cy="2703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88"/>
              </a:lnSpc>
            </a:pPr>
            <a:r>
              <a:rPr lang="en-US" sz="11447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DO YOU HAVE ANY QUESTIONS?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79840">
            <a:off x="8146123" y="769740"/>
            <a:ext cx="1995754" cy="2401892"/>
          </a:xfrm>
          <a:custGeom>
            <a:avLst/>
            <a:gdLst/>
            <a:ahLst/>
            <a:cxnLst/>
            <a:rect r="r" b="b" t="t" l="l"/>
            <a:pathLst>
              <a:path h="2401892" w="1995754">
                <a:moveTo>
                  <a:pt x="0" y="0"/>
                </a:moveTo>
                <a:lnTo>
                  <a:pt x="1995754" y="0"/>
                </a:lnTo>
                <a:lnTo>
                  <a:pt x="1995754" y="2401893"/>
                </a:lnTo>
                <a:lnTo>
                  <a:pt x="0" y="24018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885542" y="2401426"/>
            <a:ext cx="4964882" cy="9012162"/>
          </a:xfrm>
          <a:custGeom>
            <a:avLst/>
            <a:gdLst/>
            <a:ahLst/>
            <a:cxnLst/>
            <a:rect r="r" b="b" t="t" l="l"/>
            <a:pathLst>
              <a:path h="9012162" w="4964882">
                <a:moveTo>
                  <a:pt x="0" y="0"/>
                </a:moveTo>
                <a:lnTo>
                  <a:pt x="4964882" y="0"/>
                </a:lnTo>
                <a:lnTo>
                  <a:pt x="4964882" y="9012162"/>
                </a:lnTo>
                <a:lnTo>
                  <a:pt x="0" y="90121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64412" y="1252510"/>
            <a:ext cx="14993794" cy="7781979"/>
          </a:xfrm>
          <a:custGeom>
            <a:avLst/>
            <a:gdLst/>
            <a:ahLst/>
            <a:cxnLst/>
            <a:rect r="r" b="b" t="t" l="l"/>
            <a:pathLst>
              <a:path h="7781979" w="14993794">
                <a:moveTo>
                  <a:pt x="0" y="0"/>
                </a:moveTo>
                <a:lnTo>
                  <a:pt x="14993794" y="0"/>
                </a:lnTo>
                <a:lnTo>
                  <a:pt x="14993794" y="7781980"/>
                </a:lnTo>
                <a:lnTo>
                  <a:pt x="0" y="778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57780" y="3661488"/>
            <a:ext cx="12224124" cy="14973871"/>
          </a:xfrm>
          <a:custGeom>
            <a:avLst/>
            <a:gdLst/>
            <a:ahLst/>
            <a:cxnLst/>
            <a:rect r="r" b="b" t="t" l="l"/>
            <a:pathLst>
              <a:path h="14973871" w="12224124">
                <a:moveTo>
                  <a:pt x="0" y="0"/>
                </a:moveTo>
                <a:lnTo>
                  <a:pt x="12224124" y="0"/>
                </a:lnTo>
                <a:lnTo>
                  <a:pt x="12224124" y="14973871"/>
                </a:lnTo>
                <a:lnTo>
                  <a:pt x="0" y="149738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2485" y="3376227"/>
            <a:ext cx="6958963" cy="351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83"/>
              </a:lnSpc>
            </a:pPr>
            <a:r>
              <a:rPr lang="en-US" sz="14925">
                <a:solidFill>
                  <a:srgbClr val="000000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THANK YOU!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6835262">
            <a:off x="15890332" y="-687585"/>
            <a:ext cx="4795336" cy="6288965"/>
          </a:xfrm>
          <a:custGeom>
            <a:avLst/>
            <a:gdLst/>
            <a:ahLst/>
            <a:cxnLst/>
            <a:rect r="r" b="b" t="t" l="l"/>
            <a:pathLst>
              <a:path h="6288965" w="4795336">
                <a:moveTo>
                  <a:pt x="0" y="0"/>
                </a:moveTo>
                <a:lnTo>
                  <a:pt x="4795336" y="0"/>
                </a:lnTo>
                <a:lnTo>
                  <a:pt x="4795336" y="6288965"/>
                </a:lnTo>
                <a:lnTo>
                  <a:pt x="0" y="62889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44881">
            <a:off x="9053437" y="-1772836"/>
            <a:ext cx="3352272" cy="3545673"/>
          </a:xfrm>
          <a:custGeom>
            <a:avLst/>
            <a:gdLst/>
            <a:ahLst/>
            <a:cxnLst/>
            <a:rect r="r" b="b" t="t" l="l"/>
            <a:pathLst>
              <a:path h="3545673" w="3352272">
                <a:moveTo>
                  <a:pt x="0" y="0"/>
                </a:moveTo>
                <a:lnTo>
                  <a:pt x="3352272" y="0"/>
                </a:lnTo>
                <a:lnTo>
                  <a:pt x="3352272" y="3545672"/>
                </a:lnTo>
                <a:lnTo>
                  <a:pt x="0" y="35456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79840">
            <a:off x="9024939" y="2031289"/>
            <a:ext cx="2082159" cy="2505880"/>
          </a:xfrm>
          <a:custGeom>
            <a:avLst/>
            <a:gdLst/>
            <a:ahLst/>
            <a:cxnLst/>
            <a:rect r="r" b="b" t="t" l="l"/>
            <a:pathLst>
              <a:path h="2505880" w="2082159">
                <a:moveTo>
                  <a:pt x="0" y="0"/>
                </a:moveTo>
                <a:lnTo>
                  <a:pt x="2082159" y="0"/>
                </a:lnTo>
                <a:lnTo>
                  <a:pt x="2082159" y="2505880"/>
                </a:lnTo>
                <a:lnTo>
                  <a:pt x="0" y="25058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07289" y="4158583"/>
            <a:ext cx="5250328" cy="2377553"/>
            <a:chOff x="0" y="0"/>
            <a:chExt cx="1382802" cy="6261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2802" cy="626187"/>
            </a:xfrm>
            <a:custGeom>
              <a:avLst/>
              <a:gdLst/>
              <a:ahLst/>
              <a:cxnLst/>
              <a:rect r="r" b="b" t="t" l="l"/>
              <a:pathLst>
                <a:path h="626187" w="1382802">
                  <a:moveTo>
                    <a:pt x="56033" y="0"/>
                  </a:moveTo>
                  <a:lnTo>
                    <a:pt x="1326769" y="0"/>
                  </a:lnTo>
                  <a:cubicBezTo>
                    <a:pt x="1341630" y="0"/>
                    <a:pt x="1355882" y="5903"/>
                    <a:pt x="1366391" y="16412"/>
                  </a:cubicBezTo>
                  <a:cubicBezTo>
                    <a:pt x="1376899" y="26920"/>
                    <a:pt x="1382802" y="41172"/>
                    <a:pt x="1382802" y="56033"/>
                  </a:cubicBezTo>
                  <a:lnTo>
                    <a:pt x="1382802" y="570154"/>
                  </a:lnTo>
                  <a:cubicBezTo>
                    <a:pt x="1382802" y="601100"/>
                    <a:pt x="1357715" y="626187"/>
                    <a:pt x="1326769" y="626187"/>
                  </a:cubicBezTo>
                  <a:lnTo>
                    <a:pt x="56033" y="626187"/>
                  </a:lnTo>
                  <a:cubicBezTo>
                    <a:pt x="41172" y="626187"/>
                    <a:pt x="26920" y="620283"/>
                    <a:pt x="16412" y="609775"/>
                  </a:cubicBezTo>
                  <a:cubicBezTo>
                    <a:pt x="5903" y="599267"/>
                    <a:pt x="0" y="585015"/>
                    <a:pt x="0" y="570154"/>
                  </a:cubicBezTo>
                  <a:lnTo>
                    <a:pt x="0" y="56033"/>
                  </a:lnTo>
                  <a:cubicBezTo>
                    <a:pt x="0" y="41172"/>
                    <a:pt x="5903" y="26920"/>
                    <a:pt x="16412" y="16412"/>
                  </a:cubicBezTo>
                  <a:cubicBezTo>
                    <a:pt x="26920" y="5903"/>
                    <a:pt x="41172" y="0"/>
                    <a:pt x="56033" y="0"/>
                  </a:cubicBezTo>
                  <a:close/>
                </a:path>
              </a:pathLst>
            </a:custGeom>
            <a:solidFill>
              <a:srgbClr val="F48A6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382802" cy="711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634136" y="5639217"/>
            <a:ext cx="5616083" cy="5153936"/>
          </a:xfrm>
          <a:custGeom>
            <a:avLst/>
            <a:gdLst/>
            <a:ahLst/>
            <a:cxnLst/>
            <a:rect r="r" b="b" t="t" l="l"/>
            <a:pathLst>
              <a:path h="5153936" w="5616083">
                <a:moveTo>
                  <a:pt x="0" y="0"/>
                </a:moveTo>
                <a:lnTo>
                  <a:pt x="5616083" y="0"/>
                </a:lnTo>
                <a:lnTo>
                  <a:pt x="5616083" y="5153936"/>
                </a:lnTo>
                <a:lnTo>
                  <a:pt x="0" y="5153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4158583"/>
            <a:ext cx="5250328" cy="2377553"/>
            <a:chOff x="0" y="0"/>
            <a:chExt cx="1382802" cy="6261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2802" cy="626187"/>
            </a:xfrm>
            <a:custGeom>
              <a:avLst/>
              <a:gdLst/>
              <a:ahLst/>
              <a:cxnLst/>
              <a:rect r="r" b="b" t="t" l="l"/>
              <a:pathLst>
                <a:path h="626187" w="1382802">
                  <a:moveTo>
                    <a:pt x="56033" y="0"/>
                  </a:moveTo>
                  <a:lnTo>
                    <a:pt x="1326769" y="0"/>
                  </a:lnTo>
                  <a:cubicBezTo>
                    <a:pt x="1341630" y="0"/>
                    <a:pt x="1355882" y="5903"/>
                    <a:pt x="1366391" y="16412"/>
                  </a:cubicBezTo>
                  <a:cubicBezTo>
                    <a:pt x="1376899" y="26920"/>
                    <a:pt x="1382802" y="41172"/>
                    <a:pt x="1382802" y="56033"/>
                  </a:cubicBezTo>
                  <a:lnTo>
                    <a:pt x="1382802" y="570154"/>
                  </a:lnTo>
                  <a:cubicBezTo>
                    <a:pt x="1382802" y="601100"/>
                    <a:pt x="1357715" y="626187"/>
                    <a:pt x="1326769" y="626187"/>
                  </a:cubicBezTo>
                  <a:lnTo>
                    <a:pt x="56033" y="626187"/>
                  </a:lnTo>
                  <a:cubicBezTo>
                    <a:pt x="41172" y="626187"/>
                    <a:pt x="26920" y="620283"/>
                    <a:pt x="16412" y="609775"/>
                  </a:cubicBezTo>
                  <a:cubicBezTo>
                    <a:pt x="5903" y="599267"/>
                    <a:pt x="0" y="585015"/>
                    <a:pt x="0" y="570154"/>
                  </a:cubicBezTo>
                  <a:lnTo>
                    <a:pt x="0" y="56033"/>
                  </a:lnTo>
                  <a:cubicBezTo>
                    <a:pt x="0" y="41172"/>
                    <a:pt x="5903" y="26920"/>
                    <a:pt x="16412" y="16412"/>
                  </a:cubicBezTo>
                  <a:cubicBezTo>
                    <a:pt x="26920" y="5903"/>
                    <a:pt x="41172" y="0"/>
                    <a:pt x="56033" y="0"/>
                  </a:cubicBezTo>
                  <a:close/>
                </a:path>
              </a:pathLst>
            </a:custGeom>
            <a:solidFill>
              <a:srgbClr val="F48A6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1382802" cy="711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-1048014" y="5991483"/>
            <a:ext cx="5061204" cy="6172200"/>
          </a:xfrm>
          <a:custGeom>
            <a:avLst/>
            <a:gdLst/>
            <a:ahLst/>
            <a:cxnLst/>
            <a:rect r="r" b="b" t="t" l="l"/>
            <a:pathLst>
              <a:path h="6172200" w="5061204">
                <a:moveTo>
                  <a:pt x="5061204" y="0"/>
                </a:moveTo>
                <a:lnTo>
                  <a:pt x="0" y="0"/>
                </a:lnTo>
                <a:lnTo>
                  <a:pt x="0" y="6172200"/>
                </a:lnTo>
                <a:lnTo>
                  <a:pt x="5061204" y="6172200"/>
                </a:lnTo>
                <a:lnTo>
                  <a:pt x="50612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518836" y="4158583"/>
            <a:ext cx="5250328" cy="2377553"/>
            <a:chOff x="0" y="0"/>
            <a:chExt cx="1382802" cy="6261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82802" cy="626187"/>
            </a:xfrm>
            <a:custGeom>
              <a:avLst/>
              <a:gdLst/>
              <a:ahLst/>
              <a:cxnLst/>
              <a:rect r="r" b="b" t="t" l="l"/>
              <a:pathLst>
                <a:path h="626187" w="1382802">
                  <a:moveTo>
                    <a:pt x="56033" y="0"/>
                  </a:moveTo>
                  <a:lnTo>
                    <a:pt x="1326769" y="0"/>
                  </a:lnTo>
                  <a:cubicBezTo>
                    <a:pt x="1341630" y="0"/>
                    <a:pt x="1355882" y="5903"/>
                    <a:pt x="1366391" y="16412"/>
                  </a:cubicBezTo>
                  <a:cubicBezTo>
                    <a:pt x="1376899" y="26920"/>
                    <a:pt x="1382802" y="41172"/>
                    <a:pt x="1382802" y="56033"/>
                  </a:cubicBezTo>
                  <a:lnTo>
                    <a:pt x="1382802" y="570154"/>
                  </a:lnTo>
                  <a:cubicBezTo>
                    <a:pt x="1382802" y="601100"/>
                    <a:pt x="1357715" y="626187"/>
                    <a:pt x="1326769" y="626187"/>
                  </a:cubicBezTo>
                  <a:lnTo>
                    <a:pt x="56033" y="626187"/>
                  </a:lnTo>
                  <a:cubicBezTo>
                    <a:pt x="41172" y="626187"/>
                    <a:pt x="26920" y="620283"/>
                    <a:pt x="16412" y="609775"/>
                  </a:cubicBezTo>
                  <a:cubicBezTo>
                    <a:pt x="5903" y="599267"/>
                    <a:pt x="0" y="585015"/>
                    <a:pt x="0" y="570154"/>
                  </a:cubicBezTo>
                  <a:lnTo>
                    <a:pt x="0" y="56033"/>
                  </a:lnTo>
                  <a:cubicBezTo>
                    <a:pt x="0" y="41172"/>
                    <a:pt x="5903" y="26920"/>
                    <a:pt x="16412" y="16412"/>
                  </a:cubicBezTo>
                  <a:cubicBezTo>
                    <a:pt x="26920" y="5903"/>
                    <a:pt x="41172" y="0"/>
                    <a:pt x="56033" y="0"/>
                  </a:cubicBezTo>
                  <a:close/>
                </a:path>
              </a:pathLst>
            </a:custGeom>
            <a:solidFill>
              <a:srgbClr val="F48A6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382802" cy="711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060643" y="6713375"/>
            <a:ext cx="3912683" cy="6724924"/>
          </a:xfrm>
          <a:custGeom>
            <a:avLst/>
            <a:gdLst/>
            <a:ahLst/>
            <a:cxnLst/>
            <a:rect r="r" b="b" t="t" l="l"/>
            <a:pathLst>
              <a:path h="6724924" w="3912683">
                <a:moveTo>
                  <a:pt x="0" y="0"/>
                </a:moveTo>
                <a:lnTo>
                  <a:pt x="3912683" y="0"/>
                </a:lnTo>
                <a:lnTo>
                  <a:pt x="3912683" y="6724924"/>
                </a:lnTo>
                <a:lnTo>
                  <a:pt x="0" y="67249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56975" y="7354534"/>
            <a:ext cx="3558312" cy="3807532"/>
          </a:xfrm>
          <a:custGeom>
            <a:avLst/>
            <a:gdLst/>
            <a:ahLst/>
            <a:cxnLst/>
            <a:rect r="r" b="b" t="t" l="l"/>
            <a:pathLst>
              <a:path h="3807532" w="3558312">
                <a:moveTo>
                  <a:pt x="0" y="0"/>
                </a:moveTo>
                <a:lnTo>
                  <a:pt x="3558312" y="0"/>
                </a:lnTo>
                <a:lnTo>
                  <a:pt x="3558312" y="3807532"/>
                </a:lnTo>
                <a:lnTo>
                  <a:pt x="0" y="3807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11905" y="1392716"/>
            <a:ext cx="16064190" cy="984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0"/>
              </a:lnSpc>
            </a:pPr>
            <a:r>
              <a:rPr lang="en-US" sz="8056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A importância do Inglês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80791" y="2561390"/>
            <a:ext cx="10726419" cy="1214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6"/>
              </a:lnSpc>
            </a:pPr>
            <a:r>
              <a:rPr lang="en-US" b="true" sz="2355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O inglês tem um papel importante no contexto global e oferece diversos benefícios. Algumas razões pelas quais é importante aprender inglês incluem: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6753" y="4878963"/>
            <a:ext cx="3854221" cy="1051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51"/>
              </a:lnSpc>
              <a:spcBef>
                <a:spcPct val="0"/>
              </a:spcBef>
            </a:pPr>
            <a:r>
              <a:rPr lang="en-US" sz="4439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Comunicação Global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65895" y="5083423"/>
            <a:ext cx="4156211" cy="55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1"/>
              </a:lnSpc>
            </a:pPr>
            <a:r>
              <a:rPr lang="en-US" sz="4439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Adaptabilidade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22495" y="4836556"/>
            <a:ext cx="3619915" cy="1049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6"/>
              </a:lnSpc>
            </a:pPr>
            <a:r>
              <a:rPr lang="en-US" sz="4400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Avanço Tecnológico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1744881">
            <a:off x="-1701742" y="-2651344"/>
            <a:ext cx="3403484" cy="3599839"/>
          </a:xfrm>
          <a:custGeom>
            <a:avLst/>
            <a:gdLst/>
            <a:ahLst/>
            <a:cxnLst/>
            <a:rect r="r" b="b" t="t" l="l"/>
            <a:pathLst>
              <a:path h="3599839" w="3403484">
                <a:moveTo>
                  <a:pt x="0" y="0"/>
                </a:moveTo>
                <a:lnTo>
                  <a:pt x="3403484" y="0"/>
                </a:lnTo>
                <a:lnTo>
                  <a:pt x="3403484" y="3599839"/>
                </a:lnTo>
                <a:lnTo>
                  <a:pt x="0" y="3599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2131435">
            <a:off x="17696804" y="-1229428"/>
            <a:ext cx="3403484" cy="3599839"/>
          </a:xfrm>
          <a:custGeom>
            <a:avLst/>
            <a:gdLst/>
            <a:ahLst/>
            <a:cxnLst/>
            <a:rect r="r" b="b" t="t" l="l"/>
            <a:pathLst>
              <a:path h="3599839" w="3403484">
                <a:moveTo>
                  <a:pt x="0" y="0"/>
                </a:moveTo>
                <a:lnTo>
                  <a:pt x="3403484" y="0"/>
                </a:lnTo>
                <a:lnTo>
                  <a:pt x="3403484" y="3599839"/>
                </a:lnTo>
                <a:lnTo>
                  <a:pt x="0" y="3599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921084">
            <a:off x="16917122" y="7595125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77381">
            <a:off x="313586" y="1249624"/>
            <a:ext cx="3409116" cy="3485156"/>
          </a:xfrm>
          <a:custGeom>
            <a:avLst/>
            <a:gdLst/>
            <a:ahLst/>
            <a:cxnLst/>
            <a:rect r="r" b="b" t="t" l="l"/>
            <a:pathLst>
              <a:path h="3485156" w="3409116">
                <a:moveTo>
                  <a:pt x="0" y="0"/>
                </a:moveTo>
                <a:lnTo>
                  <a:pt x="3409116" y="0"/>
                </a:lnTo>
                <a:lnTo>
                  <a:pt x="3409116" y="3485156"/>
                </a:lnTo>
                <a:lnTo>
                  <a:pt x="0" y="3485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27689">
            <a:off x="14315305" y="1030619"/>
            <a:ext cx="3216995" cy="3923165"/>
          </a:xfrm>
          <a:custGeom>
            <a:avLst/>
            <a:gdLst/>
            <a:ahLst/>
            <a:cxnLst/>
            <a:rect r="r" b="b" t="t" l="l"/>
            <a:pathLst>
              <a:path h="3923165" w="3216995">
                <a:moveTo>
                  <a:pt x="0" y="0"/>
                </a:moveTo>
                <a:lnTo>
                  <a:pt x="3216995" y="0"/>
                </a:lnTo>
                <a:lnTo>
                  <a:pt x="3216995" y="3923165"/>
                </a:lnTo>
                <a:lnTo>
                  <a:pt x="0" y="39231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005913" y="8229600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917415" y="5735985"/>
            <a:ext cx="6838482" cy="2828610"/>
            <a:chOff x="0" y="0"/>
            <a:chExt cx="5099441" cy="21092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-1270"/>
              <a:ext cx="5100711" cy="2108018"/>
            </a:xfrm>
            <a:custGeom>
              <a:avLst/>
              <a:gdLst/>
              <a:ahLst/>
              <a:cxnLst/>
              <a:rect r="r" b="b" t="t" l="l"/>
              <a:pathLst>
                <a:path h="2108018" w="5100711">
                  <a:moveTo>
                    <a:pt x="5089281" y="27940"/>
                  </a:moveTo>
                  <a:cubicBezTo>
                    <a:pt x="5080391" y="24130"/>
                    <a:pt x="5071501" y="21590"/>
                    <a:pt x="5062611" y="21590"/>
                  </a:cubicBezTo>
                  <a:cubicBezTo>
                    <a:pt x="5035941" y="20320"/>
                    <a:pt x="4960707" y="20320"/>
                    <a:pt x="4876669" y="17780"/>
                  </a:cubicBezTo>
                  <a:cubicBezTo>
                    <a:pt x="4684582" y="12700"/>
                    <a:pt x="4496497" y="6350"/>
                    <a:pt x="4304410" y="3810"/>
                  </a:cubicBezTo>
                  <a:cubicBezTo>
                    <a:pt x="4148339" y="1270"/>
                    <a:pt x="3996271" y="3810"/>
                    <a:pt x="3840200" y="2540"/>
                  </a:cubicBezTo>
                  <a:cubicBezTo>
                    <a:pt x="3772169" y="2540"/>
                    <a:pt x="3704138" y="0"/>
                    <a:pt x="3636108" y="2540"/>
                  </a:cubicBezTo>
                  <a:cubicBezTo>
                    <a:pt x="3472033" y="10160"/>
                    <a:pt x="3307959" y="11430"/>
                    <a:pt x="3139883" y="8890"/>
                  </a:cubicBezTo>
                  <a:cubicBezTo>
                    <a:pt x="3055845" y="7620"/>
                    <a:pt x="2971807" y="7620"/>
                    <a:pt x="2887769" y="7620"/>
                  </a:cubicBezTo>
                  <a:cubicBezTo>
                    <a:pt x="2735700" y="7620"/>
                    <a:pt x="2583631" y="7620"/>
                    <a:pt x="2431562" y="6350"/>
                  </a:cubicBezTo>
                  <a:cubicBezTo>
                    <a:pt x="2271490" y="5080"/>
                    <a:pt x="694776" y="2540"/>
                    <a:pt x="538705" y="1270"/>
                  </a:cubicBezTo>
                  <a:cubicBezTo>
                    <a:pt x="410648" y="0"/>
                    <a:pt x="286591" y="1270"/>
                    <a:pt x="158533" y="1270"/>
                  </a:cubicBezTo>
                  <a:cubicBezTo>
                    <a:pt x="70493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31333"/>
                    <a:pt x="16510" y="222056"/>
                    <a:pt x="17780" y="311187"/>
                  </a:cubicBezTo>
                  <a:cubicBezTo>
                    <a:pt x="19050" y="401910"/>
                    <a:pt x="17780" y="492632"/>
                    <a:pt x="16510" y="584947"/>
                  </a:cubicBezTo>
                  <a:cubicBezTo>
                    <a:pt x="15240" y="678853"/>
                    <a:pt x="2540" y="1664070"/>
                    <a:pt x="2540" y="1757976"/>
                  </a:cubicBezTo>
                  <a:cubicBezTo>
                    <a:pt x="2540" y="1850290"/>
                    <a:pt x="1270" y="1942604"/>
                    <a:pt x="0" y="2034919"/>
                  </a:cubicBezTo>
                  <a:cubicBezTo>
                    <a:pt x="0" y="2053408"/>
                    <a:pt x="3810" y="2063568"/>
                    <a:pt x="15240" y="2068648"/>
                  </a:cubicBezTo>
                  <a:cubicBezTo>
                    <a:pt x="22860" y="2072458"/>
                    <a:pt x="31750" y="2074998"/>
                    <a:pt x="40640" y="2076268"/>
                  </a:cubicBezTo>
                  <a:cubicBezTo>
                    <a:pt x="154531" y="2081348"/>
                    <a:pt x="306600" y="2085158"/>
                    <a:pt x="458669" y="2090238"/>
                  </a:cubicBezTo>
                  <a:cubicBezTo>
                    <a:pt x="542707" y="2092778"/>
                    <a:pt x="626745" y="2097858"/>
                    <a:pt x="710783" y="2099128"/>
                  </a:cubicBezTo>
                  <a:cubicBezTo>
                    <a:pt x="850847" y="2101668"/>
                    <a:pt x="2411553" y="2102938"/>
                    <a:pt x="2551617" y="2104208"/>
                  </a:cubicBezTo>
                  <a:cubicBezTo>
                    <a:pt x="2571626" y="2104208"/>
                    <a:pt x="2591635" y="2104208"/>
                    <a:pt x="2611644" y="2104208"/>
                  </a:cubicBezTo>
                  <a:cubicBezTo>
                    <a:pt x="2707687" y="2104208"/>
                    <a:pt x="2807732" y="2102938"/>
                    <a:pt x="2903776" y="2102938"/>
                  </a:cubicBezTo>
                  <a:cubicBezTo>
                    <a:pt x="3015827" y="2102938"/>
                    <a:pt x="3123875" y="2104208"/>
                    <a:pt x="3235926" y="2104208"/>
                  </a:cubicBezTo>
                  <a:cubicBezTo>
                    <a:pt x="3400001" y="2104208"/>
                    <a:pt x="3568077" y="2104208"/>
                    <a:pt x="3732151" y="2104208"/>
                  </a:cubicBezTo>
                  <a:cubicBezTo>
                    <a:pt x="3884220" y="2104208"/>
                    <a:pt x="4036289" y="2105478"/>
                    <a:pt x="4188358" y="2106748"/>
                  </a:cubicBezTo>
                  <a:cubicBezTo>
                    <a:pt x="4256388" y="2106748"/>
                    <a:pt x="4328421" y="2108018"/>
                    <a:pt x="4396451" y="2108018"/>
                  </a:cubicBezTo>
                  <a:cubicBezTo>
                    <a:pt x="4616551" y="2106748"/>
                    <a:pt x="4832649" y="2100398"/>
                    <a:pt x="5039751" y="2100398"/>
                  </a:cubicBezTo>
                  <a:cubicBezTo>
                    <a:pt x="5043561" y="2100398"/>
                    <a:pt x="5048641" y="2097858"/>
                    <a:pt x="5052451" y="2095318"/>
                  </a:cubicBezTo>
                  <a:cubicBezTo>
                    <a:pt x="5057531" y="2091508"/>
                    <a:pt x="5060071" y="2085158"/>
                    <a:pt x="5062611" y="2082618"/>
                  </a:cubicBezTo>
                  <a:cubicBezTo>
                    <a:pt x="5063881" y="2023777"/>
                    <a:pt x="5065151" y="1956929"/>
                    <a:pt x="5066421" y="1890080"/>
                  </a:cubicBezTo>
                  <a:cubicBezTo>
                    <a:pt x="5067691" y="1786625"/>
                    <a:pt x="5077851" y="793450"/>
                    <a:pt x="5079121" y="689994"/>
                  </a:cubicBezTo>
                  <a:cubicBezTo>
                    <a:pt x="5079121" y="627920"/>
                    <a:pt x="5080391" y="565847"/>
                    <a:pt x="5081661" y="503774"/>
                  </a:cubicBezTo>
                  <a:cubicBezTo>
                    <a:pt x="5082931" y="436925"/>
                    <a:pt x="5084201" y="370077"/>
                    <a:pt x="5086741" y="303229"/>
                  </a:cubicBezTo>
                  <a:cubicBezTo>
                    <a:pt x="5088011" y="263438"/>
                    <a:pt x="5088011" y="222056"/>
                    <a:pt x="5093091" y="182265"/>
                  </a:cubicBezTo>
                  <a:cubicBezTo>
                    <a:pt x="5098171" y="134516"/>
                    <a:pt x="5100711" y="88359"/>
                    <a:pt x="5099441" y="44450"/>
                  </a:cubicBezTo>
                  <a:cubicBezTo>
                    <a:pt x="5099441" y="38100"/>
                    <a:pt x="5095631" y="30480"/>
                    <a:pt x="5089281" y="279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532103" y="5735985"/>
            <a:ext cx="6838482" cy="2828610"/>
            <a:chOff x="0" y="0"/>
            <a:chExt cx="5099441" cy="21092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-1270"/>
              <a:ext cx="5100711" cy="2108018"/>
            </a:xfrm>
            <a:custGeom>
              <a:avLst/>
              <a:gdLst/>
              <a:ahLst/>
              <a:cxnLst/>
              <a:rect r="r" b="b" t="t" l="l"/>
              <a:pathLst>
                <a:path h="2108018" w="5100711">
                  <a:moveTo>
                    <a:pt x="5089281" y="27940"/>
                  </a:moveTo>
                  <a:cubicBezTo>
                    <a:pt x="5080391" y="24130"/>
                    <a:pt x="5071501" y="21590"/>
                    <a:pt x="5062611" y="21590"/>
                  </a:cubicBezTo>
                  <a:cubicBezTo>
                    <a:pt x="5035941" y="20320"/>
                    <a:pt x="4960707" y="20320"/>
                    <a:pt x="4876669" y="17780"/>
                  </a:cubicBezTo>
                  <a:cubicBezTo>
                    <a:pt x="4684582" y="12700"/>
                    <a:pt x="4496497" y="6350"/>
                    <a:pt x="4304410" y="3810"/>
                  </a:cubicBezTo>
                  <a:cubicBezTo>
                    <a:pt x="4148339" y="1270"/>
                    <a:pt x="3996271" y="3810"/>
                    <a:pt x="3840200" y="2540"/>
                  </a:cubicBezTo>
                  <a:cubicBezTo>
                    <a:pt x="3772169" y="2540"/>
                    <a:pt x="3704138" y="0"/>
                    <a:pt x="3636108" y="2540"/>
                  </a:cubicBezTo>
                  <a:cubicBezTo>
                    <a:pt x="3472033" y="10160"/>
                    <a:pt x="3307959" y="11430"/>
                    <a:pt x="3139883" y="8890"/>
                  </a:cubicBezTo>
                  <a:cubicBezTo>
                    <a:pt x="3055845" y="7620"/>
                    <a:pt x="2971807" y="7620"/>
                    <a:pt x="2887769" y="7620"/>
                  </a:cubicBezTo>
                  <a:cubicBezTo>
                    <a:pt x="2735700" y="7620"/>
                    <a:pt x="2583631" y="7620"/>
                    <a:pt x="2431562" y="6350"/>
                  </a:cubicBezTo>
                  <a:cubicBezTo>
                    <a:pt x="2271490" y="5080"/>
                    <a:pt x="694776" y="2540"/>
                    <a:pt x="538705" y="1270"/>
                  </a:cubicBezTo>
                  <a:cubicBezTo>
                    <a:pt x="410648" y="0"/>
                    <a:pt x="286591" y="1270"/>
                    <a:pt x="158533" y="1270"/>
                  </a:cubicBezTo>
                  <a:cubicBezTo>
                    <a:pt x="70493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31333"/>
                    <a:pt x="16510" y="222056"/>
                    <a:pt x="17780" y="311187"/>
                  </a:cubicBezTo>
                  <a:cubicBezTo>
                    <a:pt x="19050" y="401910"/>
                    <a:pt x="17780" y="492632"/>
                    <a:pt x="16510" y="584947"/>
                  </a:cubicBezTo>
                  <a:cubicBezTo>
                    <a:pt x="15240" y="678853"/>
                    <a:pt x="2540" y="1664070"/>
                    <a:pt x="2540" y="1757976"/>
                  </a:cubicBezTo>
                  <a:cubicBezTo>
                    <a:pt x="2540" y="1850290"/>
                    <a:pt x="1270" y="1942604"/>
                    <a:pt x="0" y="2034919"/>
                  </a:cubicBezTo>
                  <a:cubicBezTo>
                    <a:pt x="0" y="2053408"/>
                    <a:pt x="3810" y="2063568"/>
                    <a:pt x="15240" y="2068648"/>
                  </a:cubicBezTo>
                  <a:cubicBezTo>
                    <a:pt x="22860" y="2072458"/>
                    <a:pt x="31750" y="2074998"/>
                    <a:pt x="40640" y="2076268"/>
                  </a:cubicBezTo>
                  <a:cubicBezTo>
                    <a:pt x="154531" y="2081348"/>
                    <a:pt x="306600" y="2085158"/>
                    <a:pt x="458669" y="2090238"/>
                  </a:cubicBezTo>
                  <a:cubicBezTo>
                    <a:pt x="542707" y="2092778"/>
                    <a:pt x="626745" y="2097858"/>
                    <a:pt x="710783" y="2099128"/>
                  </a:cubicBezTo>
                  <a:cubicBezTo>
                    <a:pt x="850847" y="2101668"/>
                    <a:pt x="2411553" y="2102938"/>
                    <a:pt x="2551617" y="2104208"/>
                  </a:cubicBezTo>
                  <a:cubicBezTo>
                    <a:pt x="2571626" y="2104208"/>
                    <a:pt x="2591635" y="2104208"/>
                    <a:pt x="2611644" y="2104208"/>
                  </a:cubicBezTo>
                  <a:cubicBezTo>
                    <a:pt x="2707687" y="2104208"/>
                    <a:pt x="2807732" y="2102938"/>
                    <a:pt x="2903776" y="2102938"/>
                  </a:cubicBezTo>
                  <a:cubicBezTo>
                    <a:pt x="3015827" y="2102938"/>
                    <a:pt x="3123875" y="2104208"/>
                    <a:pt x="3235926" y="2104208"/>
                  </a:cubicBezTo>
                  <a:cubicBezTo>
                    <a:pt x="3400001" y="2104208"/>
                    <a:pt x="3568077" y="2104208"/>
                    <a:pt x="3732151" y="2104208"/>
                  </a:cubicBezTo>
                  <a:cubicBezTo>
                    <a:pt x="3884220" y="2104208"/>
                    <a:pt x="4036289" y="2105478"/>
                    <a:pt x="4188358" y="2106748"/>
                  </a:cubicBezTo>
                  <a:cubicBezTo>
                    <a:pt x="4256388" y="2106748"/>
                    <a:pt x="4328421" y="2108018"/>
                    <a:pt x="4396451" y="2108018"/>
                  </a:cubicBezTo>
                  <a:cubicBezTo>
                    <a:pt x="4616551" y="2106748"/>
                    <a:pt x="4832649" y="2100398"/>
                    <a:pt x="5039751" y="2100398"/>
                  </a:cubicBezTo>
                  <a:cubicBezTo>
                    <a:pt x="5043561" y="2100398"/>
                    <a:pt x="5048641" y="2097858"/>
                    <a:pt x="5052451" y="2095318"/>
                  </a:cubicBezTo>
                  <a:cubicBezTo>
                    <a:pt x="5057531" y="2091508"/>
                    <a:pt x="5060071" y="2085158"/>
                    <a:pt x="5062611" y="2082618"/>
                  </a:cubicBezTo>
                  <a:cubicBezTo>
                    <a:pt x="5063881" y="2023777"/>
                    <a:pt x="5065151" y="1956929"/>
                    <a:pt x="5066421" y="1890080"/>
                  </a:cubicBezTo>
                  <a:cubicBezTo>
                    <a:pt x="5067691" y="1786625"/>
                    <a:pt x="5077851" y="793450"/>
                    <a:pt x="5079121" y="689994"/>
                  </a:cubicBezTo>
                  <a:cubicBezTo>
                    <a:pt x="5079121" y="627920"/>
                    <a:pt x="5080391" y="565847"/>
                    <a:pt x="5081661" y="503774"/>
                  </a:cubicBezTo>
                  <a:cubicBezTo>
                    <a:pt x="5082931" y="436925"/>
                    <a:pt x="5084201" y="370077"/>
                    <a:pt x="5086741" y="303229"/>
                  </a:cubicBezTo>
                  <a:cubicBezTo>
                    <a:pt x="5088011" y="263438"/>
                    <a:pt x="5088011" y="222056"/>
                    <a:pt x="5093091" y="182265"/>
                  </a:cubicBezTo>
                  <a:cubicBezTo>
                    <a:pt x="5098171" y="134516"/>
                    <a:pt x="5100711" y="88359"/>
                    <a:pt x="5099441" y="44450"/>
                  </a:cubicBezTo>
                  <a:cubicBezTo>
                    <a:pt x="5099441" y="38100"/>
                    <a:pt x="5095631" y="30480"/>
                    <a:pt x="5089281" y="279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272000" y="5369283"/>
            <a:ext cx="6129311" cy="631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5"/>
              </a:lnSpc>
            </a:pPr>
            <a:r>
              <a:rPr lang="en-US" b="true" sz="3373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Ensino acessível e gratuito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91279" y="5407202"/>
            <a:ext cx="5720131" cy="55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65"/>
              </a:lnSpc>
              <a:spcBef>
                <a:spcPct val="0"/>
              </a:spcBef>
            </a:pPr>
            <a:r>
              <a:rPr lang="en-US" b="true" sz="2973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Amb</a:t>
            </a:r>
            <a:r>
              <a:rPr lang="en-US" b="true" sz="2973" strike="noStrike" u="none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iente acolhedor e divertido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10307" y="1869473"/>
            <a:ext cx="10667386" cy="197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6"/>
              </a:lnSpc>
            </a:pPr>
            <a:r>
              <a:rPr lang="en-US" sz="8378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O QUE É O ENGLISH SEM NEUROSE?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27677" y="3972753"/>
            <a:ext cx="7832646" cy="82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1"/>
              </a:lnSpc>
            </a:pPr>
            <a:r>
              <a:rPr lang="en-US" b="true" sz="2306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Projeto social de ensino gratuito de inglês para crianças em situação de vulnerabilidade.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64197" y="6276476"/>
            <a:ext cx="5944918" cy="202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0"/>
              </a:lnSpc>
            </a:pPr>
            <a:r>
              <a:rPr lang="en-US" b="true" sz="2374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O projeto oferece aulas de inglês sem custo para crianças da periferia, rompendo barreiras econômicas e democratizando o acesso ao aprendizado da língua inglesa.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78885" y="6239074"/>
            <a:ext cx="5944918" cy="210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1"/>
              </a:lnSpc>
            </a:pPr>
            <a:r>
              <a:rPr lang="en-US" b="true" sz="2474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As aulas são pensadas para serem leves, afetivas e livres de cobranças excessivas, usando brincadeiras, músicas e rodas de conversa para estimular o aprendizado natural.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184834"/>
            <a:ext cx="3118806" cy="2563752"/>
            <a:chOff x="0" y="0"/>
            <a:chExt cx="3886064" cy="31944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270"/>
              <a:ext cx="3887334" cy="3193192"/>
            </a:xfrm>
            <a:custGeom>
              <a:avLst/>
              <a:gdLst/>
              <a:ahLst/>
              <a:cxnLst/>
              <a:rect r="r" b="b" t="t" l="l"/>
              <a:pathLst>
                <a:path h="3193192" w="3887334">
                  <a:moveTo>
                    <a:pt x="3875904" y="27940"/>
                  </a:moveTo>
                  <a:cubicBezTo>
                    <a:pt x="3867014" y="24130"/>
                    <a:pt x="3858124" y="21590"/>
                    <a:pt x="3849234" y="21590"/>
                  </a:cubicBezTo>
                  <a:cubicBezTo>
                    <a:pt x="3822564" y="20320"/>
                    <a:pt x="3765134" y="20320"/>
                    <a:pt x="3701591" y="17780"/>
                  </a:cubicBezTo>
                  <a:cubicBezTo>
                    <a:pt x="3556350" y="12700"/>
                    <a:pt x="3414135" y="6350"/>
                    <a:pt x="3268893" y="3810"/>
                  </a:cubicBezTo>
                  <a:cubicBezTo>
                    <a:pt x="3150885" y="1270"/>
                    <a:pt x="3035903" y="3810"/>
                    <a:pt x="2917895" y="2540"/>
                  </a:cubicBezTo>
                  <a:cubicBezTo>
                    <a:pt x="2866455" y="2540"/>
                    <a:pt x="2815016" y="0"/>
                    <a:pt x="2763576" y="2540"/>
                  </a:cubicBezTo>
                  <a:cubicBezTo>
                    <a:pt x="2639516" y="10160"/>
                    <a:pt x="2515456" y="11430"/>
                    <a:pt x="2388370" y="8890"/>
                  </a:cubicBezTo>
                  <a:cubicBezTo>
                    <a:pt x="2324827" y="7620"/>
                    <a:pt x="2261285" y="7620"/>
                    <a:pt x="2197742" y="7620"/>
                  </a:cubicBezTo>
                  <a:cubicBezTo>
                    <a:pt x="2082759" y="7620"/>
                    <a:pt x="1967777" y="7620"/>
                    <a:pt x="1852795" y="6350"/>
                  </a:cubicBezTo>
                  <a:cubicBezTo>
                    <a:pt x="1731760" y="5080"/>
                    <a:pt x="539574" y="2540"/>
                    <a:pt x="421566" y="1270"/>
                  </a:cubicBezTo>
                  <a:cubicBezTo>
                    <a:pt x="324739" y="0"/>
                    <a:pt x="230937" y="1270"/>
                    <a:pt x="134110" y="1270"/>
                  </a:cubicBezTo>
                  <a:cubicBezTo>
                    <a:pt x="67541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67218"/>
                    <a:pt x="16510" y="307693"/>
                    <a:pt x="17780" y="445703"/>
                  </a:cubicBezTo>
                  <a:cubicBezTo>
                    <a:pt x="19050" y="586177"/>
                    <a:pt x="17780" y="726652"/>
                    <a:pt x="16510" y="869591"/>
                  </a:cubicBezTo>
                  <a:cubicBezTo>
                    <a:pt x="15240" y="1014995"/>
                    <a:pt x="2540" y="2540500"/>
                    <a:pt x="2540" y="2685903"/>
                  </a:cubicBezTo>
                  <a:cubicBezTo>
                    <a:pt x="2540" y="2828842"/>
                    <a:pt x="1270" y="2971782"/>
                    <a:pt x="0" y="3114721"/>
                  </a:cubicBezTo>
                  <a:cubicBezTo>
                    <a:pt x="0" y="3138582"/>
                    <a:pt x="3810" y="3148742"/>
                    <a:pt x="15240" y="3153822"/>
                  </a:cubicBezTo>
                  <a:cubicBezTo>
                    <a:pt x="22860" y="3157632"/>
                    <a:pt x="31750" y="3160172"/>
                    <a:pt x="40640" y="3161442"/>
                  </a:cubicBezTo>
                  <a:cubicBezTo>
                    <a:pt x="131084" y="3166522"/>
                    <a:pt x="246067" y="3170332"/>
                    <a:pt x="361049" y="3175412"/>
                  </a:cubicBezTo>
                  <a:cubicBezTo>
                    <a:pt x="424592" y="3177952"/>
                    <a:pt x="488135" y="3183032"/>
                    <a:pt x="551678" y="3184302"/>
                  </a:cubicBezTo>
                  <a:cubicBezTo>
                    <a:pt x="657583" y="3186842"/>
                    <a:pt x="1837665" y="3188112"/>
                    <a:pt x="1943570" y="3189382"/>
                  </a:cubicBezTo>
                  <a:cubicBezTo>
                    <a:pt x="1958699" y="3189382"/>
                    <a:pt x="1973829" y="3189382"/>
                    <a:pt x="1988958" y="3189382"/>
                  </a:cubicBezTo>
                  <a:cubicBezTo>
                    <a:pt x="2061578" y="3189382"/>
                    <a:pt x="2137225" y="3188112"/>
                    <a:pt x="2209845" y="3188112"/>
                  </a:cubicBezTo>
                  <a:cubicBezTo>
                    <a:pt x="2294569" y="3188112"/>
                    <a:pt x="2376267" y="3189382"/>
                    <a:pt x="2460991" y="3189382"/>
                  </a:cubicBezTo>
                  <a:cubicBezTo>
                    <a:pt x="2585051" y="3189382"/>
                    <a:pt x="2712137" y="3189382"/>
                    <a:pt x="2836197" y="3189382"/>
                  </a:cubicBezTo>
                  <a:cubicBezTo>
                    <a:pt x="2951179" y="3189382"/>
                    <a:pt x="3066161" y="3190652"/>
                    <a:pt x="3181144" y="3191922"/>
                  </a:cubicBezTo>
                  <a:cubicBezTo>
                    <a:pt x="3232583" y="3191922"/>
                    <a:pt x="3287049" y="3193192"/>
                    <a:pt x="3338488" y="3193192"/>
                  </a:cubicBezTo>
                  <a:cubicBezTo>
                    <a:pt x="3504910" y="3191922"/>
                    <a:pt x="3668306" y="3185572"/>
                    <a:pt x="3826374" y="3185572"/>
                  </a:cubicBezTo>
                  <a:cubicBezTo>
                    <a:pt x="3830184" y="3185572"/>
                    <a:pt x="3835264" y="3183032"/>
                    <a:pt x="3839074" y="3180492"/>
                  </a:cubicBezTo>
                  <a:cubicBezTo>
                    <a:pt x="3844154" y="3176682"/>
                    <a:pt x="3846694" y="3170332"/>
                    <a:pt x="3849234" y="3167792"/>
                  </a:cubicBezTo>
                  <a:cubicBezTo>
                    <a:pt x="3850504" y="3097469"/>
                    <a:pt x="3851774" y="2993962"/>
                    <a:pt x="3853044" y="2890454"/>
                  </a:cubicBezTo>
                  <a:cubicBezTo>
                    <a:pt x="3854314" y="2730264"/>
                    <a:pt x="3864474" y="1192436"/>
                    <a:pt x="3865744" y="1032246"/>
                  </a:cubicBezTo>
                  <a:cubicBezTo>
                    <a:pt x="3865744" y="936132"/>
                    <a:pt x="3867014" y="840017"/>
                    <a:pt x="3868284" y="743903"/>
                  </a:cubicBezTo>
                  <a:cubicBezTo>
                    <a:pt x="3869554" y="640395"/>
                    <a:pt x="3870824" y="536888"/>
                    <a:pt x="3873364" y="433380"/>
                  </a:cubicBezTo>
                  <a:cubicBezTo>
                    <a:pt x="3874634" y="371769"/>
                    <a:pt x="3874634" y="307692"/>
                    <a:pt x="3879714" y="246081"/>
                  </a:cubicBezTo>
                  <a:cubicBezTo>
                    <a:pt x="3884794" y="172147"/>
                    <a:pt x="3887334" y="100677"/>
                    <a:pt x="3886064" y="44450"/>
                  </a:cubicBezTo>
                  <a:cubicBezTo>
                    <a:pt x="3886064" y="38100"/>
                    <a:pt x="3882254" y="30480"/>
                    <a:pt x="3875904" y="27940"/>
                  </a:cubicBezTo>
                  <a:close/>
                </a:path>
              </a:pathLst>
            </a:custGeom>
            <a:solidFill>
              <a:srgbClr val="FFF6E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63711" y="2184834"/>
            <a:ext cx="3118806" cy="2563752"/>
            <a:chOff x="0" y="0"/>
            <a:chExt cx="3886064" cy="31944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-1270"/>
              <a:ext cx="3887334" cy="3193192"/>
            </a:xfrm>
            <a:custGeom>
              <a:avLst/>
              <a:gdLst/>
              <a:ahLst/>
              <a:cxnLst/>
              <a:rect r="r" b="b" t="t" l="l"/>
              <a:pathLst>
                <a:path h="3193192" w="3887334">
                  <a:moveTo>
                    <a:pt x="3875904" y="27940"/>
                  </a:moveTo>
                  <a:cubicBezTo>
                    <a:pt x="3867014" y="24130"/>
                    <a:pt x="3858124" y="21590"/>
                    <a:pt x="3849234" y="21590"/>
                  </a:cubicBezTo>
                  <a:cubicBezTo>
                    <a:pt x="3822564" y="20320"/>
                    <a:pt x="3765134" y="20320"/>
                    <a:pt x="3701591" y="17780"/>
                  </a:cubicBezTo>
                  <a:cubicBezTo>
                    <a:pt x="3556350" y="12700"/>
                    <a:pt x="3414135" y="6350"/>
                    <a:pt x="3268893" y="3810"/>
                  </a:cubicBezTo>
                  <a:cubicBezTo>
                    <a:pt x="3150885" y="1270"/>
                    <a:pt x="3035903" y="3810"/>
                    <a:pt x="2917895" y="2540"/>
                  </a:cubicBezTo>
                  <a:cubicBezTo>
                    <a:pt x="2866455" y="2540"/>
                    <a:pt x="2815016" y="0"/>
                    <a:pt x="2763576" y="2540"/>
                  </a:cubicBezTo>
                  <a:cubicBezTo>
                    <a:pt x="2639516" y="10160"/>
                    <a:pt x="2515456" y="11430"/>
                    <a:pt x="2388370" y="8890"/>
                  </a:cubicBezTo>
                  <a:cubicBezTo>
                    <a:pt x="2324827" y="7620"/>
                    <a:pt x="2261285" y="7620"/>
                    <a:pt x="2197742" y="7620"/>
                  </a:cubicBezTo>
                  <a:cubicBezTo>
                    <a:pt x="2082759" y="7620"/>
                    <a:pt x="1967777" y="7620"/>
                    <a:pt x="1852795" y="6350"/>
                  </a:cubicBezTo>
                  <a:cubicBezTo>
                    <a:pt x="1731760" y="5080"/>
                    <a:pt x="539574" y="2540"/>
                    <a:pt x="421566" y="1270"/>
                  </a:cubicBezTo>
                  <a:cubicBezTo>
                    <a:pt x="324739" y="0"/>
                    <a:pt x="230937" y="1270"/>
                    <a:pt x="134110" y="1270"/>
                  </a:cubicBezTo>
                  <a:cubicBezTo>
                    <a:pt x="67541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67218"/>
                    <a:pt x="16510" y="307693"/>
                    <a:pt x="17780" y="445703"/>
                  </a:cubicBezTo>
                  <a:cubicBezTo>
                    <a:pt x="19050" y="586177"/>
                    <a:pt x="17780" y="726652"/>
                    <a:pt x="16510" y="869591"/>
                  </a:cubicBezTo>
                  <a:cubicBezTo>
                    <a:pt x="15240" y="1014995"/>
                    <a:pt x="2540" y="2540500"/>
                    <a:pt x="2540" y="2685903"/>
                  </a:cubicBezTo>
                  <a:cubicBezTo>
                    <a:pt x="2540" y="2828842"/>
                    <a:pt x="1270" y="2971782"/>
                    <a:pt x="0" y="3114721"/>
                  </a:cubicBezTo>
                  <a:cubicBezTo>
                    <a:pt x="0" y="3138582"/>
                    <a:pt x="3810" y="3148742"/>
                    <a:pt x="15240" y="3153822"/>
                  </a:cubicBezTo>
                  <a:cubicBezTo>
                    <a:pt x="22860" y="3157632"/>
                    <a:pt x="31750" y="3160172"/>
                    <a:pt x="40640" y="3161442"/>
                  </a:cubicBezTo>
                  <a:cubicBezTo>
                    <a:pt x="131084" y="3166522"/>
                    <a:pt x="246067" y="3170332"/>
                    <a:pt x="361049" y="3175412"/>
                  </a:cubicBezTo>
                  <a:cubicBezTo>
                    <a:pt x="424592" y="3177952"/>
                    <a:pt x="488135" y="3183032"/>
                    <a:pt x="551678" y="3184302"/>
                  </a:cubicBezTo>
                  <a:cubicBezTo>
                    <a:pt x="657583" y="3186842"/>
                    <a:pt x="1837665" y="3188112"/>
                    <a:pt x="1943570" y="3189382"/>
                  </a:cubicBezTo>
                  <a:cubicBezTo>
                    <a:pt x="1958699" y="3189382"/>
                    <a:pt x="1973829" y="3189382"/>
                    <a:pt x="1988958" y="3189382"/>
                  </a:cubicBezTo>
                  <a:cubicBezTo>
                    <a:pt x="2061578" y="3189382"/>
                    <a:pt x="2137225" y="3188112"/>
                    <a:pt x="2209845" y="3188112"/>
                  </a:cubicBezTo>
                  <a:cubicBezTo>
                    <a:pt x="2294569" y="3188112"/>
                    <a:pt x="2376267" y="3189382"/>
                    <a:pt x="2460991" y="3189382"/>
                  </a:cubicBezTo>
                  <a:cubicBezTo>
                    <a:pt x="2585051" y="3189382"/>
                    <a:pt x="2712137" y="3189382"/>
                    <a:pt x="2836197" y="3189382"/>
                  </a:cubicBezTo>
                  <a:cubicBezTo>
                    <a:pt x="2951179" y="3189382"/>
                    <a:pt x="3066161" y="3190652"/>
                    <a:pt x="3181144" y="3191922"/>
                  </a:cubicBezTo>
                  <a:cubicBezTo>
                    <a:pt x="3232583" y="3191922"/>
                    <a:pt x="3287049" y="3193192"/>
                    <a:pt x="3338488" y="3193192"/>
                  </a:cubicBezTo>
                  <a:cubicBezTo>
                    <a:pt x="3504910" y="3191922"/>
                    <a:pt x="3668306" y="3185572"/>
                    <a:pt x="3826374" y="3185572"/>
                  </a:cubicBezTo>
                  <a:cubicBezTo>
                    <a:pt x="3830184" y="3185572"/>
                    <a:pt x="3835264" y="3183032"/>
                    <a:pt x="3839074" y="3180492"/>
                  </a:cubicBezTo>
                  <a:cubicBezTo>
                    <a:pt x="3844154" y="3176682"/>
                    <a:pt x="3846694" y="3170332"/>
                    <a:pt x="3849234" y="3167792"/>
                  </a:cubicBezTo>
                  <a:cubicBezTo>
                    <a:pt x="3850504" y="3097469"/>
                    <a:pt x="3851774" y="2993962"/>
                    <a:pt x="3853044" y="2890454"/>
                  </a:cubicBezTo>
                  <a:cubicBezTo>
                    <a:pt x="3854314" y="2730264"/>
                    <a:pt x="3864474" y="1192436"/>
                    <a:pt x="3865744" y="1032246"/>
                  </a:cubicBezTo>
                  <a:cubicBezTo>
                    <a:pt x="3865744" y="936132"/>
                    <a:pt x="3867014" y="840017"/>
                    <a:pt x="3868284" y="743903"/>
                  </a:cubicBezTo>
                  <a:cubicBezTo>
                    <a:pt x="3869554" y="640395"/>
                    <a:pt x="3870824" y="536888"/>
                    <a:pt x="3873364" y="433380"/>
                  </a:cubicBezTo>
                  <a:cubicBezTo>
                    <a:pt x="3874634" y="371769"/>
                    <a:pt x="3874634" y="307692"/>
                    <a:pt x="3879714" y="246081"/>
                  </a:cubicBezTo>
                  <a:cubicBezTo>
                    <a:pt x="3884794" y="172147"/>
                    <a:pt x="3887334" y="100677"/>
                    <a:pt x="3886064" y="44450"/>
                  </a:cubicBezTo>
                  <a:cubicBezTo>
                    <a:pt x="3886064" y="38100"/>
                    <a:pt x="3882254" y="30480"/>
                    <a:pt x="3875904" y="27940"/>
                  </a:cubicBezTo>
                  <a:close/>
                </a:path>
              </a:pathLst>
            </a:custGeom>
            <a:solidFill>
              <a:srgbClr val="FFF6E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5367275"/>
            <a:ext cx="3118806" cy="2563752"/>
            <a:chOff x="0" y="0"/>
            <a:chExt cx="3886064" cy="31944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-1270"/>
              <a:ext cx="3887334" cy="3193192"/>
            </a:xfrm>
            <a:custGeom>
              <a:avLst/>
              <a:gdLst/>
              <a:ahLst/>
              <a:cxnLst/>
              <a:rect r="r" b="b" t="t" l="l"/>
              <a:pathLst>
                <a:path h="3193192" w="3887334">
                  <a:moveTo>
                    <a:pt x="3875904" y="27940"/>
                  </a:moveTo>
                  <a:cubicBezTo>
                    <a:pt x="3867014" y="24130"/>
                    <a:pt x="3858124" y="21590"/>
                    <a:pt x="3849234" y="21590"/>
                  </a:cubicBezTo>
                  <a:cubicBezTo>
                    <a:pt x="3822564" y="20320"/>
                    <a:pt x="3765134" y="20320"/>
                    <a:pt x="3701591" y="17780"/>
                  </a:cubicBezTo>
                  <a:cubicBezTo>
                    <a:pt x="3556350" y="12700"/>
                    <a:pt x="3414135" y="6350"/>
                    <a:pt x="3268893" y="3810"/>
                  </a:cubicBezTo>
                  <a:cubicBezTo>
                    <a:pt x="3150885" y="1270"/>
                    <a:pt x="3035903" y="3810"/>
                    <a:pt x="2917895" y="2540"/>
                  </a:cubicBezTo>
                  <a:cubicBezTo>
                    <a:pt x="2866455" y="2540"/>
                    <a:pt x="2815016" y="0"/>
                    <a:pt x="2763576" y="2540"/>
                  </a:cubicBezTo>
                  <a:cubicBezTo>
                    <a:pt x="2639516" y="10160"/>
                    <a:pt x="2515456" y="11430"/>
                    <a:pt x="2388370" y="8890"/>
                  </a:cubicBezTo>
                  <a:cubicBezTo>
                    <a:pt x="2324827" y="7620"/>
                    <a:pt x="2261285" y="7620"/>
                    <a:pt x="2197742" y="7620"/>
                  </a:cubicBezTo>
                  <a:cubicBezTo>
                    <a:pt x="2082759" y="7620"/>
                    <a:pt x="1967777" y="7620"/>
                    <a:pt x="1852795" y="6350"/>
                  </a:cubicBezTo>
                  <a:cubicBezTo>
                    <a:pt x="1731760" y="5080"/>
                    <a:pt x="539574" y="2540"/>
                    <a:pt x="421566" y="1270"/>
                  </a:cubicBezTo>
                  <a:cubicBezTo>
                    <a:pt x="324739" y="0"/>
                    <a:pt x="230937" y="1270"/>
                    <a:pt x="134110" y="1270"/>
                  </a:cubicBezTo>
                  <a:cubicBezTo>
                    <a:pt x="67541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67218"/>
                    <a:pt x="16510" y="307693"/>
                    <a:pt x="17780" y="445703"/>
                  </a:cubicBezTo>
                  <a:cubicBezTo>
                    <a:pt x="19050" y="586177"/>
                    <a:pt x="17780" y="726652"/>
                    <a:pt x="16510" y="869591"/>
                  </a:cubicBezTo>
                  <a:cubicBezTo>
                    <a:pt x="15240" y="1014995"/>
                    <a:pt x="2540" y="2540500"/>
                    <a:pt x="2540" y="2685903"/>
                  </a:cubicBezTo>
                  <a:cubicBezTo>
                    <a:pt x="2540" y="2828842"/>
                    <a:pt x="1270" y="2971782"/>
                    <a:pt x="0" y="3114721"/>
                  </a:cubicBezTo>
                  <a:cubicBezTo>
                    <a:pt x="0" y="3138582"/>
                    <a:pt x="3810" y="3148742"/>
                    <a:pt x="15240" y="3153822"/>
                  </a:cubicBezTo>
                  <a:cubicBezTo>
                    <a:pt x="22860" y="3157632"/>
                    <a:pt x="31750" y="3160172"/>
                    <a:pt x="40640" y="3161442"/>
                  </a:cubicBezTo>
                  <a:cubicBezTo>
                    <a:pt x="131084" y="3166522"/>
                    <a:pt x="246067" y="3170332"/>
                    <a:pt x="361049" y="3175412"/>
                  </a:cubicBezTo>
                  <a:cubicBezTo>
                    <a:pt x="424592" y="3177952"/>
                    <a:pt x="488135" y="3183032"/>
                    <a:pt x="551678" y="3184302"/>
                  </a:cubicBezTo>
                  <a:cubicBezTo>
                    <a:pt x="657583" y="3186842"/>
                    <a:pt x="1837665" y="3188112"/>
                    <a:pt x="1943570" y="3189382"/>
                  </a:cubicBezTo>
                  <a:cubicBezTo>
                    <a:pt x="1958699" y="3189382"/>
                    <a:pt x="1973829" y="3189382"/>
                    <a:pt x="1988958" y="3189382"/>
                  </a:cubicBezTo>
                  <a:cubicBezTo>
                    <a:pt x="2061578" y="3189382"/>
                    <a:pt x="2137225" y="3188112"/>
                    <a:pt x="2209845" y="3188112"/>
                  </a:cubicBezTo>
                  <a:cubicBezTo>
                    <a:pt x="2294569" y="3188112"/>
                    <a:pt x="2376267" y="3189382"/>
                    <a:pt x="2460991" y="3189382"/>
                  </a:cubicBezTo>
                  <a:cubicBezTo>
                    <a:pt x="2585051" y="3189382"/>
                    <a:pt x="2712137" y="3189382"/>
                    <a:pt x="2836197" y="3189382"/>
                  </a:cubicBezTo>
                  <a:cubicBezTo>
                    <a:pt x="2951179" y="3189382"/>
                    <a:pt x="3066161" y="3190652"/>
                    <a:pt x="3181144" y="3191922"/>
                  </a:cubicBezTo>
                  <a:cubicBezTo>
                    <a:pt x="3232583" y="3191922"/>
                    <a:pt x="3287049" y="3193192"/>
                    <a:pt x="3338488" y="3193192"/>
                  </a:cubicBezTo>
                  <a:cubicBezTo>
                    <a:pt x="3504910" y="3191922"/>
                    <a:pt x="3668306" y="3185572"/>
                    <a:pt x="3826374" y="3185572"/>
                  </a:cubicBezTo>
                  <a:cubicBezTo>
                    <a:pt x="3830184" y="3185572"/>
                    <a:pt x="3835264" y="3183032"/>
                    <a:pt x="3839074" y="3180492"/>
                  </a:cubicBezTo>
                  <a:cubicBezTo>
                    <a:pt x="3844154" y="3176682"/>
                    <a:pt x="3846694" y="3170332"/>
                    <a:pt x="3849234" y="3167792"/>
                  </a:cubicBezTo>
                  <a:cubicBezTo>
                    <a:pt x="3850504" y="3097469"/>
                    <a:pt x="3851774" y="2993962"/>
                    <a:pt x="3853044" y="2890454"/>
                  </a:cubicBezTo>
                  <a:cubicBezTo>
                    <a:pt x="3854314" y="2730264"/>
                    <a:pt x="3864474" y="1192436"/>
                    <a:pt x="3865744" y="1032246"/>
                  </a:cubicBezTo>
                  <a:cubicBezTo>
                    <a:pt x="3865744" y="936132"/>
                    <a:pt x="3867014" y="840017"/>
                    <a:pt x="3868284" y="743903"/>
                  </a:cubicBezTo>
                  <a:cubicBezTo>
                    <a:pt x="3869554" y="640395"/>
                    <a:pt x="3870824" y="536888"/>
                    <a:pt x="3873364" y="433380"/>
                  </a:cubicBezTo>
                  <a:cubicBezTo>
                    <a:pt x="3874634" y="371769"/>
                    <a:pt x="3874634" y="307692"/>
                    <a:pt x="3879714" y="246081"/>
                  </a:cubicBezTo>
                  <a:cubicBezTo>
                    <a:pt x="3884794" y="172147"/>
                    <a:pt x="3887334" y="100677"/>
                    <a:pt x="3886064" y="44450"/>
                  </a:cubicBezTo>
                  <a:cubicBezTo>
                    <a:pt x="3886064" y="38100"/>
                    <a:pt x="3882254" y="30480"/>
                    <a:pt x="3875904" y="27940"/>
                  </a:cubicBezTo>
                  <a:close/>
                </a:path>
              </a:pathLst>
            </a:custGeom>
            <a:solidFill>
              <a:srgbClr val="FFF6E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663711" y="5367275"/>
            <a:ext cx="3118806" cy="2563752"/>
            <a:chOff x="0" y="0"/>
            <a:chExt cx="3886064" cy="31944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-1270"/>
              <a:ext cx="3887334" cy="3193192"/>
            </a:xfrm>
            <a:custGeom>
              <a:avLst/>
              <a:gdLst/>
              <a:ahLst/>
              <a:cxnLst/>
              <a:rect r="r" b="b" t="t" l="l"/>
              <a:pathLst>
                <a:path h="3193192" w="3887334">
                  <a:moveTo>
                    <a:pt x="3875904" y="27940"/>
                  </a:moveTo>
                  <a:cubicBezTo>
                    <a:pt x="3867014" y="24130"/>
                    <a:pt x="3858124" y="21590"/>
                    <a:pt x="3849234" y="21590"/>
                  </a:cubicBezTo>
                  <a:cubicBezTo>
                    <a:pt x="3822564" y="20320"/>
                    <a:pt x="3765134" y="20320"/>
                    <a:pt x="3701591" y="17780"/>
                  </a:cubicBezTo>
                  <a:cubicBezTo>
                    <a:pt x="3556350" y="12700"/>
                    <a:pt x="3414135" y="6350"/>
                    <a:pt x="3268893" y="3810"/>
                  </a:cubicBezTo>
                  <a:cubicBezTo>
                    <a:pt x="3150885" y="1270"/>
                    <a:pt x="3035903" y="3810"/>
                    <a:pt x="2917895" y="2540"/>
                  </a:cubicBezTo>
                  <a:cubicBezTo>
                    <a:pt x="2866455" y="2540"/>
                    <a:pt x="2815016" y="0"/>
                    <a:pt x="2763576" y="2540"/>
                  </a:cubicBezTo>
                  <a:cubicBezTo>
                    <a:pt x="2639516" y="10160"/>
                    <a:pt x="2515456" y="11430"/>
                    <a:pt x="2388370" y="8890"/>
                  </a:cubicBezTo>
                  <a:cubicBezTo>
                    <a:pt x="2324827" y="7620"/>
                    <a:pt x="2261285" y="7620"/>
                    <a:pt x="2197742" y="7620"/>
                  </a:cubicBezTo>
                  <a:cubicBezTo>
                    <a:pt x="2082759" y="7620"/>
                    <a:pt x="1967777" y="7620"/>
                    <a:pt x="1852795" y="6350"/>
                  </a:cubicBezTo>
                  <a:cubicBezTo>
                    <a:pt x="1731760" y="5080"/>
                    <a:pt x="539574" y="2540"/>
                    <a:pt x="421566" y="1270"/>
                  </a:cubicBezTo>
                  <a:cubicBezTo>
                    <a:pt x="324739" y="0"/>
                    <a:pt x="230937" y="1270"/>
                    <a:pt x="134110" y="1270"/>
                  </a:cubicBezTo>
                  <a:cubicBezTo>
                    <a:pt x="67541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67218"/>
                    <a:pt x="16510" y="307693"/>
                    <a:pt x="17780" y="445703"/>
                  </a:cubicBezTo>
                  <a:cubicBezTo>
                    <a:pt x="19050" y="586177"/>
                    <a:pt x="17780" y="726652"/>
                    <a:pt x="16510" y="869591"/>
                  </a:cubicBezTo>
                  <a:cubicBezTo>
                    <a:pt x="15240" y="1014995"/>
                    <a:pt x="2540" y="2540500"/>
                    <a:pt x="2540" y="2685903"/>
                  </a:cubicBezTo>
                  <a:cubicBezTo>
                    <a:pt x="2540" y="2828842"/>
                    <a:pt x="1270" y="2971782"/>
                    <a:pt x="0" y="3114721"/>
                  </a:cubicBezTo>
                  <a:cubicBezTo>
                    <a:pt x="0" y="3138582"/>
                    <a:pt x="3810" y="3148742"/>
                    <a:pt x="15240" y="3153822"/>
                  </a:cubicBezTo>
                  <a:cubicBezTo>
                    <a:pt x="22860" y="3157632"/>
                    <a:pt x="31750" y="3160172"/>
                    <a:pt x="40640" y="3161442"/>
                  </a:cubicBezTo>
                  <a:cubicBezTo>
                    <a:pt x="131084" y="3166522"/>
                    <a:pt x="246067" y="3170332"/>
                    <a:pt x="361049" y="3175412"/>
                  </a:cubicBezTo>
                  <a:cubicBezTo>
                    <a:pt x="424592" y="3177952"/>
                    <a:pt x="488135" y="3183032"/>
                    <a:pt x="551678" y="3184302"/>
                  </a:cubicBezTo>
                  <a:cubicBezTo>
                    <a:pt x="657583" y="3186842"/>
                    <a:pt x="1837665" y="3188112"/>
                    <a:pt x="1943570" y="3189382"/>
                  </a:cubicBezTo>
                  <a:cubicBezTo>
                    <a:pt x="1958699" y="3189382"/>
                    <a:pt x="1973829" y="3189382"/>
                    <a:pt x="1988958" y="3189382"/>
                  </a:cubicBezTo>
                  <a:cubicBezTo>
                    <a:pt x="2061578" y="3189382"/>
                    <a:pt x="2137225" y="3188112"/>
                    <a:pt x="2209845" y="3188112"/>
                  </a:cubicBezTo>
                  <a:cubicBezTo>
                    <a:pt x="2294569" y="3188112"/>
                    <a:pt x="2376267" y="3189382"/>
                    <a:pt x="2460991" y="3189382"/>
                  </a:cubicBezTo>
                  <a:cubicBezTo>
                    <a:pt x="2585051" y="3189382"/>
                    <a:pt x="2712137" y="3189382"/>
                    <a:pt x="2836197" y="3189382"/>
                  </a:cubicBezTo>
                  <a:cubicBezTo>
                    <a:pt x="2951179" y="3189382"/>
                    <a:pt x="3066161" y="3190652"/>
                    <a:pt x="3181144" y="3191922"/>
                  </a:cubicBezTo>
                  <a:cubicBezTo>
                    <a:pt x="3232583" y="3191922"/>
                    <a:pt x="3287049" y="3193192"/>
                    <a:pt x="3338488" y="3193192"/>
                  </a:cubicBezTo>
                  <a:cubicBezTo>
                    <a:pt x="3504910" y="3191922"/>
                    <a:pt x="3668306" y="3185572"/>
                    <a:pt x="3826374" y="3185572"/>
                  </a:cubicBezTo>
                  <a:cubicBezTo>
                    <a:pt x="3830184" y="3185572"/>
                    <a:pt x="3835264" y="3183032"/>
                    <a:pt x="3839074" y="3180492"/>
                  </a:cubicBezTo>
                  <a:cubicBezTo>
                    <a:pt x="3844154" y="3176682"/>
                    <a:pt x="3846694" y="3170332"/>
                    <a:pt x="3849234" y="3167792"/>
                  </a:cubicBezTo>
                  <a:cubicBezTo>
                    <a:pt x="3850504" y="3097469"/>
                    <a:pt x="3851774" y="2993962"/>
                    <a:pt x="3853044" y="2890454"/>
                  </a:cubicBezTo>
                  <a:cubicBezTo>
                    <a:pt x="3854314" y="2730264"/>
                    <a:pt x="3864474" y="1192436"/>
                    <a:pt x="3865744" y="1032246"/>
                  </a:cubicBezTo>
                  <a:cubicBezTo>
                    <a:pt x="3865744" y="936132"/>
                    <a:pt x="3867014" y="840017"/>
                    <a:pt x="3868284" y="743903"/>
                  </a:cubicBezTo>
                  <a:cubicBezTo>
                    <a:pt x="3869554" y="640395"/>
                    <a:pt x="3870824" y="536888"/>
                    <a:pt x="3873364" y="433380"/>
                  </a:cubicBezTo>
                  <a:cubicBezTo>
                    <a:pt x="3874634" y="371769"/>
                    <a:pt x="3874634" y="307692"/>
                    <a:pt x="3879714" y="246081"/>
                  </a:cubicBezTo>
                  <a:cubicBezTo>
                    <a:pt x="3884794" y="172147"/>
                    <a:pt x="3887334" y="100677"/>
                    <a:pt x="3886064" y="44450"/>
                  </a:cubicBezTo>
                  <a:cubicBezTo>
                    <a:pt x="3886064" y="38100"/>
                    <a:pt x="3882254" y="30480"/>
                    <a:pt x="3875904" y="27940"/>
                  </a:cubicBezTo>
                  <a:close/>
                </a:path>
              </a:pathLst>
            </a:custGeom>
            <a:solidFill>
              <a:srgbClr val="FFF6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2851184" y="936698"/>
            <a:ext cx="4128442" cy="2371978"/>
          </a:xfrm>
          <a:custGeom>
            <a:avLst/>
            <a:gdLst/>
            <a:ahLst/>
            <a:cxnLst/>
            <a:rect r="r" b="b" t="t" l="l"/>
            <a:pathLst>
              <a:path h="2371978" w="4128442">
                <a:moveTo>
                  <a:pt x="0" y="0"/>
                </a:moveTo>
                <a:lnTo>
                  <a:pt x="4128442" y="0"/>
                </a:lnTo>
                <a:lnTo>
                  <a:pt x="4128442" y="2371978"/>
                </a:lnTo>
                <a:lnTo>
                  <a:pt x="0" y="2371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641634" y="7068312"/>
            <a:ext cx="7315200" cy="3218688"/>
          </a:xfrm>
          <a:custGeom>
            <a:avLst/>
            <a:gdLst/>
            <a:ahLst/>
            <a:cxnLst/>
            <a:rect r="r" b="b" t="t" l="l"/>
            <a:pathLst>
              <a:path h="3218688" w="7315200">
                <a:moveTo>
                  <a:pt x="0" y="0"/>
                </a:moveTo>
                <a:lnTo>
                  <a:pt x="7315200" y="0"/>
                </a:lnTo>
                <a:lnTo>
                  <a:pt x="7315200" y="3218688"/>
                </a:lnTo>
                <a:lnTo>
                  <a:pt x="0" y="3218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744881">
            <a:off x="8638982" y="-1313098"/>
            <a:ext cx="3352272" cy="3545673"/>
          </a:xfrm>
          <a:custGeom>
            <a:avLst/>
            <a:gdLst/>
            <a:ahLst/>
            <a:cxnLst/>
            <a:rect r="r" b="b" t="t" l="l"/>
            <a:pathLst>
              <a:path h="3545673" w="3352272">
                <a:moveTo>
                  <a:pt x="0" y="0"/>
                </a:moveTo>
                <a:lnTo>
                  <a:pt x="3352273" y="0"/>
                </a:lnTo>
                <a:lnTo>
                  <a:pt x="3352273" y="3545673"/>
                </a:lnTo>
                <a:lnTo>
                  <a:pt x="0" y="35456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21006">
            <a:off x="-970350" y="8023325"/>
            <a:ext cx="2921891" cy="3516498"/>
          </a:xfrm>
          <a:custGeom>
            <a:avLst/>
            <a:gdLst/>
            <a:ahLst/>
            <a:cxnLst/>
            <a:rect r="r" b="b" t="t" l="l"/>
            <a:pathLst>
              <a:path h="3516498" w="2921891">
                <a:moveTo>
                  <a:pt x="0" y="0"/>
                </a:moveTo>
                <a:lnTo>
                  <a:pt x="2921890" y="0"/>
                </a:lnTo>
                <a:lnTo>
                  <a:pt x="2921890" y="3516499"/>
                </a:lnTo>
                <a:lnTo>
                  <a:pt x="0" y="35164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28350" y="-2444316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25044" y="2407984"/>
            <a:ext cx="2726118" cy="2035473"/>
          </a:xfrm>
          <a:custGeom>
            <a:avLst/>
            <a:gdLst/>
            <a:ahLst/>
            <a:cxnLst/>
            <a:rect r="r" b="b" t="t" l="l"/>
            <a:pathLst>
              <a:path h="2035473" w="2726118">
                <a:moveTo>
                  <a:pt x="0" y="0"/>
                </a:moveTo>
                <a:lnTo>
                  <a:pt x="2726118" y="0"/>
                </a:lnTo>
                <a:lnTo>
                  <a:pt x="2726118" y="2035473"/>
                </a:lnTo>
                <a:lnTo>
                  <a:pt x="0" y="203547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3393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450443" y="2032928"/>
            <a:ext cx="1757230" cy="2785586"/>
          </a:xfrm>
          <a:custGeom>
            <a:avLst/>
            <a:gdLst/>
            <a:ahLst/>
            <a:cxnLst/>
            <a:rect r="r" b="b" t="t" l="l"/>
            <a:pathLst>
              <a:path h="2785586" w="1757230">
                <a:moveTo>
                  <a:pt x="0" y="0"/>
                </a:moveTo>
                <a:lnTo>
                  <a:pt x="1757230" y="0"/>
                </a:lnTo>
                <a:lnTo>
                  <a:pt x="1757230" y="2785586"/>
                </a:lnTo>
                <a:lnTo>
                  <a:pt x="0" y="278558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11993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41677" y="5259292"/>
            <a:ext cx="2692852" cy="2779719"/>
          </a:xfrm>
          <a:custGeom>
            <a:avLst/>
            <a:gdLst/>
            <a:ahLst/>
            <a:cxnLst/>
            <a:rect r="r" b="b" t="t" l="l"/>
            <a:pathLst>
              <a:path h="2779719" w="2692852">
                <a:moveTo>
                  <a:pt x="0" y="0"/>
                </a:moveTo>
                <a:lnTo>
                  <a:pt x="2692852" y="0"/>
                </a:lnTo>
                <a:lnTo>
                  <a:pt x="2692852" y="2779719"/>
                </a:lnTo>
                <a:lnTo>
                  <a:pt x="0" y="27797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751382" y="5243708"/>
            <a:ext cx="2795209" cy="2795209"/>
          </a:xfrm>
          <a:custGeom>
            <a:avLst/>
            <a:gdLst/>
            <a:ahLst/>
            <a:cxnLst/>
            <a:rect r="r" b="b" t="t" l="l"/>
            <a:pathLst>
              <a:path h="2795209" w="2795209">
                <a:moveTo>
                  <a:pt x="0" y="0"/>
                </a:moveTo>
                <a:lnTo>
                  <a:pt x="2795210" y="0"/>
                </a:lnTo>
                <a:lnTo>
                  <a:pt x="2795210" y="2795210"/>
                </a:lnTo>
                <a:lnTo>
                  <a:pt x="0" y="279521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603543" y="7587030"/>
            <a:ext cx="1969120" cy="84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b="true" sz="2431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“Métodos Rígidos”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25311" y="4658035"/>
            <a:ext cx="8717798" cy="1033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6"/>
              </a:lnSpc>
            </a:pPr>
            <a:r>
              <a:rPr lang="en-US" sz="8378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THE PROBLEM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725311" y="5863171"/>
            <a:ext cx="7832646" cy="121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1"/>
              </a:lnSpc>
            </a:pPr>
            <a:r>
              <a:rPr lang="en-US" sz="2306" b="true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Mesmo sendo importante, o inglês ainda não é acessível para todos. Muitas barreiras impedem esse acesso, como: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3543" y="4404588"/>
            <a:ext cx="1969120" cy="451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b="true" sz="2431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Elitizado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38554" y="7587030"/>
            <a:ext cx="1969120" cy="84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b="true" sz="2431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Educação tradicional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663711" y="4404588"/>
            <a:ext cx="3118806" cy="451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b="true" sz="2431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“Não é para mim”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84346"/>
            <a:ext cx="11195668" cy="3831883"/>
            <a:chOff x="0" y="0"/>
            <a:chExt cx="2948653" cy="10092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8653" cy="1009220"/>
            </a:xfrm>
            <a:custGeom>
              <a:avLst/>
              <a:gdLst/>
              <a:ahLst/>
              <a:cxnLst/>
              <a:rect r="r" b="b" t="t" l="l"/>
              <a:pathLst>
                <a:path h="1009220" w="2948653">
                  <a:moveTo>
                    <a:pt x="26277" y="0"/>
                  </a:moveTo>
                  <a:lnTo>
                    <a:pt x="2922376" y="0"/>
                  </a:lnTo>
                  <a:cubicBezTo>
                    <a:pt x="2929345" y="0"/>
                    <a:pt x="2936029" y="2769"/>
                    <a:pt x="2940957" y="7696"/>
                  </a:cubicBezTo>
                  <a:cubicBezTo>
                    <a:pt x="2945885" y="12624"/>
                    <a:pt x="2948653" y="19308"/>
                    <a:pt x="2948653" y="26277"/>
                  </a:cubicBezTo>
                  <a:lnTo>
                    <a:pt x="2948653" y="982943"/>
                  </a:lnTo>
                  <a:cubicBezTo>
                    <a:pt x="2948653" y="989912"/>
                    <a:pt x="2945885" y="996596"/>
                    <a:pt x="2940957" y="1001524"/>
                  </a:cubicBezTo>
                  <a:cubicBezTo>
                    <a:pt x="2936029" y="1006452"/>
                    <a:pt x="2929345" y="1009220"/>
                    <a:pt x="2922376" y="1009220"/>
                  </a:cubicBezTo>
                  <a:lnTo>
                    <a:pt x="26277" y="1009220"/>
                  </a:lnTo>
                  <a:cubicBezTo>
                    <a:pt x="19308" y="1009220"/>
                    <a:pt x="12624" y="1006452"/>
                    <a:pt x="7696" y="1001524"/>
                  </a:cubicBezTo>
                  <a:cubicBezTo>
                    <a:pt x="2769" y="996596"/>
                    <a:pt x="0" y="989912"/>
                    <a:pt x="0" y="982943"/>
                  </a:cubicBezTo>
                  <a:lnTo>
                    <a:pt x="0" y="26277"/>
                  </a:lnTo>
                  <a:cubicBezTo>
                    <a:pt x="0" y="19308"/>
                    <a:pt x="2769" y="12624"/>
                    <a:pt x="7696" y="7696"/>
                  </a:cubicBezTo>
                  <a:cubicBezTo>
                    <a:pt x="12624" y="2769"/>
                    <a:pt x="19308" y="0"/>
                    <a:pt x="26277" y="0"/>
                  </a:cubicBezTo>
                  <a:close/>
                </a:path>
              </a:pathLst>
            </a:custGeom>
            <a:solidFill>
              <a:srgbClr val="F48A6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948653" cy="1094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82681" y="4919136"/>
            <a:ext cx="8888506" cy="5688644"/>
          </a:xfrm>
          <a:custGeom>
            <a:avLst/>
            <a:gdLst/>
            <a:ahLst/>
            <a:cxnLst/>
            <a:rect r="r" b="b" t="t" l="l"/>
            <a:pathLst>
              <a:path h="5688644" w="8888506">
                <a:moveTo>
                  <a:pt x="0" y="0"/>
                </a:moveTo>
                <a:lnTo>
                  <a:pt x="8888506" y="0"/>
                </a:lnTo>
                <a:lnTo>
                  <a:pt x="8888506" y="5688643"/>
                </a:lnTo>
                <a:lnTo>
                  <a:pt x="0" y="568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9085">
            <a:off x="14167700" y="1107198"/>
            <a:ext cx="3347837" cy="3828088"/>
          </a:xfrm>
          <a:custGeom>
            <a:avLst/>
            <a:gdLst/>
            <a:ahLst/>
            <a:cxnLst/>
            <a:rect r="r" b="b" t="t" l="l"/>
            <a:pathLst>
              <a:path h="3828088" w="3347837">
                <a:moveTo>
                  <a:pt x="0" y="0"/>
                </a:moveTo>
                <a:lnTo>
                  <a:pt x="3347837" y="0"/>
                </a:lnTo>
                <a:lnTo>
                  <a:pt x="3347837" y="3828088"/>
                </a:lnTo>
                <a:lnTo>
                  <a:pt x="0" y="3828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831" y="-3398965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7856" y="5357824"/>
            <a:ext cx="3484928" cy="3195441"/>
          </a:xfrm>
          <a:custGeom>
            <a:avLst/>
            <a:gdLst/>
            <a:ahLst/>
            <a:cxnLst/>
            <a:rect r="r" b="b" t="t" l="l"/>
            <a:pathLst>
              <a:path h="3195441" w="3484928">
                <a:moveTo>
                  <a:pt x="0" y="0"/>
                </a:moveTo>
                <a:lnTo>
                  <a:pt x="3484928" y="0"/>
                </a:lnTo>
                <a:lnTo>
                  <a:pt x="3484928" y="3195441"/>
                </a:lnTo>
                <a:lnTo>
                  <a:pt x="0" y="31954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905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04984" y="5374967"/>
            <a:ext cx="3768366" cy="2809732"/>
          </a:xfrm>
          <a:custGeom>
            <a:avLst/>
            <a:gdLst/>
            <a:ahLst/>
            <a:cxnLst/>
            <a:rect r="r" b="b" t="t" l="l"/>
            <a:pathLst>
              <a:path h="2809732" w="3768366">
                <a:moveTo>
                  <a:pt x="0" y="0"/>
                </a:moveTo>
                <a:lnTo>
                  <a:pt x="3768366" y="0"/>
                </a:lnTo>
                <a:lnTo>
                  <a:pt x="3768366" y="2809732"/>
                </a:lnTo>
                <a:lnTo>
                  <a:pt x="0" y="2809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090" t="0" r="-20462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31591" y="5357824"/>
            <a:ext cx="3309919" cy="3157706"/>
          </a:xfrm>
          <a:custGeom>
            <a:avLst/>
            <a:gdLst/>
            <a:ahLst/>
            <a:cxnLst/>
            <a:rect r="r" b="b" t="t" l="l"/>
            <a:pathLst>
              <a:path h="3157706" w="3309919">
                <a:moveTo>
                  <a:pt x="0" y="0"/>
                </a:moveTo>
                <a:lnTo>
                  <a:pt x="3309919" y="0"/>
                </a:lnTo>
                <a:lnTo>
                  <a:pt x="3309919" y="3157706"/>
                </a:lnTo>
                <a:lnTo>
                  <a:pt x="0" y="31577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-482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496885"/>
            <a:ext cx="11195668" cy="1299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09"/>
              </a:lnSpc>
            </a:pPr>
            <a:r>
              <a:rPr lang="en-US" sz="10572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A SOLUÇÃO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916467"/>
            <a:ext cx="10920933" cy="94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</a:pPr>
            <a:r>
              <a:rPr lang="en-US" sz="2640" b="true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Acreditamos que aprender inglês pode ser leve, divertido e acessível. Por isso, o ESN aposta em: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070582"/>
            <a:ext cx="2611372" cy="46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2"/>
              </a:lnSpc>
            </a:pPr>
            <a:r>
              <a:rPr lang="en-US" b="true" sz="2479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Aulas Vivas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20916" y="8098974"/>
            <a:ext cx="2611372" cy="41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2"/>
              </a:lnSpc>
            </a:pPr>
            <a:r>
              <a:rPr lang="en-US" sz="2179" b="true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Cultura Popular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90419" y="8098974"/>
            <a:ext cx="2992262" cy="41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</a:pPr>
            <a:r>
              <a:rPr lang="en-US" b="true" sz="2179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Afeto e Acolhimento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6999" y="5364670"/>
            <a:ext cx="6631982" cy="5269411"/>
          </a:xfrm>
          <a:custGeom>
            <a:avLst/>
            <a:gdLst/>
            <a:ahLst/>
            <a:cxnLst/>
            <a:rect r="r" b="b" t="t" l="l"/>
            <a:pathLst>
              <a:path h="5269411" w="6631982">
                <a:moveTo>
                  <a:pt x="0" y="0"/>
                </a:moveTo>
                <a:lnTo>
                  <a:pt x="6631983" y="0"/>
                </a:lnTo>
                <a:lnTo>
                  <a:pt x="6631983" y="5269412"/>
                </a:lnTo>
                <a:lnTo>
                  <a:pt x="0" y="5269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42745" y="1028700"/>
            <a:ext cx="2894041" cy="2057400"/>
          </a:xfrm>
          <a:custGeom>
            <a:avLst/>
            <a:gdLst/>
            <a:ahLst/>
            <a:cxnLst/>
            <a:rect r="r" b="b" t="t" l="l"/>
            <a:pathLst>
              <a:path h="2057400" w="2894041">
                <a:moveTo>
                  <a:pt x="0" y="0"/>
                </a:moveTo>
                <a:lnTo>
                  <a:pt x="2894041" y="0"/>
                </a:lnTo>
                <a:lnTo>
                  <a:pt x="289404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008972" y="5364670"/>
            <a:ext cx="5250328" cy="2962603"/>
            <a:chOff x="0" y="0"/>
            <a:chExt cx="1382802" cy="7802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802" cy="780274"/>
            </a:xfrm>
            <a:custGeom>
              <a:avLst/>
              <a:gdLst/>
              <a:ahLst/>
              <a:cxnLst/>
              <a:rect r="r" b="b" t="t" l="l"/>
              <a:pathLst>
                <a:path h="780274" w="1382802">
                  <a:moveTo>
                    <a:pt x="56033" y="0"/>
                  </a:moveTo>
                  <a:lnTo>
                    <a:pt x="1326769" y="0"/>
                  </a:lnTo>
                  <a:cubicBezTo>
                    <a:pt x="1341630" y="0"/>
                    <a:pt x="1355882" y="5903"/>
                    <a:pt x="1366391" y="16412"/>
                  </a:cubicBezTo>
                  <a:cubicBezTo>
                    <a:pt x="1376899" y="26920"/>
                    <a:pt x="1382802" y="41172"/>
                    <a:pt x="1382802" y="56033"/>
                  </a:cubicBezTo>
                  <a:lnTo>
                    <a:pt x="1382802" y="724241"/>
                  </a:lnTo>
                  <a:cubicBezTo>
                    <a:pt x="1382802" y="739102"/>
                    <a:pt x="1376899" y="753354"/>
                    <a:pt x="1366391" y="763862"/>
                  </a:cubicBezTo>
                  <a:cubicBezTo>
                    <a:pt x="1355882" y="774371"/>
                    <a:pt x="1341630" y="780274"/>
                    <a:pt x="1326769" y="780274"/>
                  </a:cubicBezTo>
                  <a:lnTo>
                    <a:pt x="56033" y="780274"/>
                  </a:lnTo>
                  <a:cubicBezTo>
                    <a:pt x="25087" y="780274"/>
                    <a:pt x="0" y="755187"/>
                    <a:pt x="0" y="724241"/>
                  </a:cubicBezTo>
                  <a:lnTo>
                    <a:pt x="0" y="56033"/>
                  </a:lnTo>
                  <a:cubicBezTo>
                    <a:pt x="0" y="41172"/>
                    <a:pt x="5903" y="26920"/>
                    <a:pt x="16412" y="16412"/>
                  </a:cubicBezTo>
                  <a:cubicBezTo>
                    <a:pt x="26920" y="5903"/>
                    <a:pt x="41172" y="0"/>
                    <a:pt x="56033" y="0"/>
                  </a:cubicBezTo>
                  <a:close/>
                </a:path>
              </a:pathLst>
            </a:custGeom>
            <a:solidFill>
              <a:srgbClr val="F48A6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382802" cy="865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307471" y="7132902"/>
            <a:ext cx="4652127" cy="857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3639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Reduzir medo e vergonha de falar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79840">
            <a:off x="16732654" y="7996086"/>
            <a:ext cx="2097569" cy="2524427"/>
          </a:xfrm>
          <a:custGeom>
            <a:avLst/>
            <a:gdLst/>
            <a:ahLst/>
            <a:cxnLst/>
            <a:rect r="r" b="b" t="t" l="l"/>
            <a:pathLst>
              <a:path h="2524427" w="2097569">
                <a:moveTo>
                  <a:pt x="0" y="0"/>
                </a:moveTo>
                <a:lnTo>
                  <a:pt x="2097569" y="0"/>
                </a:lnTo>
                <a:lnTo>
                  <a:pt x="2097569" y="2524428"/>
                </a:lnTo>
                <a:lnTo>
                  <a:pt x="0" y="2524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63441" y="-2155074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008972" y="1870607"/>
            <a:ext cx="5250328" cy="2962603"/>
            <a:chOff x="0" y="0"/>
            <a:chExt cx="1382802" cy="7802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82802" cy="780274"/>
            </a:xfrm>
            <a:custGeom>
              <a:avLst/>
              <a:gdLst/>
              <a:ahLst/>
              <a:cxnLst/>
              <a:rect r="r" b="b" t="t" l="l"/>
              <a:pathLst>
                <a:path h="780274" w="1382802">
                  <a:moveTo>
                    <a:pt x="56033" y="0"/>
                  </a:moveTo>
                  <a:lnTo>
                    <a:pt x="1326769" y="0"/>
                  </a:lnTo>
                  <a:cubicBezTo>
                    <a:pt x="1341630" y="0"/>
                    <a:pt x="1355882" y="5903"/>
                    <a:pt x="1366391" y="16412"/>
                  </a:cubicBezTo>
                  <a:cubicBezTo>
                    <a:pt x="1376899" y="26920"/>
                    <a:pt x="1382802" y="41172"/>
                    <a:pt x="1382802" y="56033"/>
                  </a:cubicBezTo>
                  <a:lnTo>
                    <a:pt x="1382802" y="724241"/>
                  </a:lnTo>
                  <a:cubicBezTo>
                    <a:pt x="1382802" y="739102"/>
                    <a:pt x="1376899" y="753354"/>
                    <a:pt x="1366391" y="763862"/>
                  </a:cubicBezTo>
                  <a:cubicBezTo>
                    <a:pt x="1355882" y="774371"/>
                    <a:pt x="1341630" y="780274"/>
                    <a:pt x="1326769" y="780274"/>
                  </a:cubicBezTo>
                  <a:lnTo>
                    <a:pt x="56033" y="780274"/>
                  </a:lnTo>
                  <a:cubicBezTo>
                    <a:pt x="25087" y="780274"/>
                    <a:pt x="0" y="755187"/>
                    <a:pt x="0" y="724241"/>
                  </a:cubicBezTo>
                  <a:lnTo>
                    <a:pt x="0" y="56033"/>
                  </a:lnTo>
                  <a:cubicBezTo>
                    <a:pt x="0" y="41172"/>
                    <a:pt x="5903" y="26920"/>
                    <a:pt x="16412" y="16412"/>
                  </a:cubicBezTo>
                  <a:cubicBezTo>
                    <a:pt x="26920" y="5903"/>
                    <a:pt x="41172" y="0"/>
                    <a:pt x="56033" y="0"/>
                  </a:cubicBezTo>
                  <a:close/>
                </a:path>
              </a:pathLst>
            </a:custGeom>
            <a:solidFill>
              <a:srgbClr val="F48A6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382802" cy="865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386459" y="5364670"/>
            <a:ext cx="5250328" cy="2962603"/>
            <a:chOff x="0" y="0"/>
            <a:chExt cx="1382802" cy="78027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82802" cy="780274"/>
            </a:xfrm>
            <a:custGeom>
              <a:avLst/>
              <a:gdLst/>
              <a:ahLst/>
              <a:cxnLst/>
              <a:rect r="r" b="b" t="t" l="l"/>
              <a:pathLst>
                <a:path h="780274" w="1382802">
                  <a:moveTo>
                    <a:pt x="56033" y="0"/>
                  </a:moveTo>
                  <a:lnTo>
                    <a:pt x="1326769" y="0"/>
                  </a:lnTo>
                  <a:cubicBezTo>
                    <a:pt x="1341630" y="0"/>
                    <a:pt x="1355882" y="5903"/>
                    <a:pt x="1366391" y="16412"/>
                  </a:cubicBezTo>
                  <a:cubicBezTo>
                    <a:pt x="1376899" y="26920"/>
                    <a:pt x="1382802" y="41172"/>
                    <a:pt x="1382802" y="56033"/>
                  </a:cubicBezTo>
                  <a:lnTo>
                    <a:pt x="1382802" y="724241"/>
                  </a:lnTo>
                  <a:cubicBezTo>
                    <a:pt x="1382802" y="739102"/>
                    <a:pt x="1376899" y="753354"/>
                    <a:pt x="1366391" y="763862"/>
                  </a:cubicBezTo>
                  <a:cubicBezTo>
                    <a:pt x="1355882" y="774371"/>
                    <a:pt x="1341630" y="780274"/>
                    <a:pt x="1326769" y="780274"/>
                  </a:cubicBezTo>
                  <a:lnTo>
                    <a:pt x="56033" y="780274"/>
                  </a:lnTo>
                  <a:cubicBezTo>
                    <a:pt x="25087" y="780274"/>
                    <a:pt x="0" y="755187"/>
                    <a:pt x="0" y="724241"/>
                  </a:cubicBezTo>
                  <a:lnTo>
                    <a:pt x="0" y="56033"/>
                  </a:lnTo>
                  <a:cubicBezTo>
                    <a:pt x="0" y="41172"/>
                    <a:pt x="5903" y="26920"/>
                    <a:pt x="16412" y="16412"/>
                  </a:cubicBezTo>
                  <a:cubicBezTo>
                    <a:pt x="26920" y="5903"/>
                    <a:pt x="41172" y="0"/>
                    <a:pt x="56033" y="0"/>
                  </a:cubicBezTo>
                  <a:close/>
                </a:path>
              </a:pathLst>
            </a:custGeom>
            <a:solidFill>
              <a:srgbClr val="F48A6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1382802" cy="865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647209" y="4567402"/>
            <a:ext cx="2728827" cy="2278570"/>
          </a:xfrm>
          <a:custGeom>
            <a:avLst/>
            <a:gdLst/>
            <a:ahLst/>
            <a:cxnLst/>
            <a:rect r="r" b="b" t="t" l="l"/>
            <a:pathLst>
              <a:path h="2278570" w="2728827">
                <a:moveTo>
                  <a:pt x="0" y="0"/>
                </a:moveTo>
                <a:lnTo>
                  <a:pt x="2728827" y="0"/>
                </a:lnTo>
                <a:lnTo>
                  <a:pt x="2728827" y="2278570"/>
                </a:lnTo>
                <a:lnTo>
                  <a:pt x="0" y="2278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493547" y="1154591"/>
            <a:ext cx="2680291" cy="2492671"/>
          </a:xfrm>
          <a:custGeom>
            <a:avLst/>
            <a:gdLst/>
            <a:ahLst/>
            <a:cxnLst/>
            <a:rect r="r" b="b" t="t" l="l"/>
            <a:pathLst>
              <a:path h="2492671" w="2680291">
                <a:moveTo>
                  <a:pt x="0" y="0"/>
                </a:moveTo>
                <a:lnTo>
                  <a:pt x="2680290" y="0"/>
                </a:lnTo>
                <a:lnTo>
                  <a:pt x="2680290" y="2492671"/>
                </a:lnTo>
                <a:lnTo>
                  <a:pt x="0" y="24926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5308026" y="2111300"/>
            <a:ext cx="1651572" cy="1535962"/>
          </a:xfrm>
          <a:custGeom>
            <a:avLst/>
            <a:gdLst/>
            <a:ahLst/>
            <a:cxnLst/>
            <a:rect r="r" b="b" t="t" l="l"/>
            <a:pathLst>
              <a:path h="1535962" w="1651572">
                <a:moveTo>
                  <a:pt x="1651572" y="0"/>
                </a:moveTo>
                <a:lnTo>
                  <a:pt x="0" y="0"/>
                </a:lnTo>
                <a:lnTo>
                  <a:pt x="0" y="1535962"/>
                </a:lnTo>
                <a:lnTo>
                  <a:pt x="1651572" y="1535962"/>
                </a:lnTo>
                <a:lnTo>
                  <a:pt x="165157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220840" y="5074730"/>
            <a:ext cx="2826592" cy="2158488"/>
          </a:xfrm>
          <a:custGeom>
            <a:avLst/>
            <a:gdLst/>
            <a:ahLst/>
            <a:cxnLst/>
            <a:rect r="r" b="b" t="t" l="l"/>
            <a:pathLst>
              <a:path h="2158488" w="2826592">
                <a:moveTo>
                  <a:pt x="0" y="0"/>
                </a:moveTo>
                <a:lnTo>
                  <a:pt x="2826592" y="0"/>
                </a:lnTo>
                <a:lnTo>
                  <a:pt x="2826592" y="2158488"/>
                </a:lnTo>
                <a:lnTo>
                  <a:pt x="0" y="21584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79528" y="2009222"/>
            <a:ext cx="8032095" cy="1968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07"/>
              </a:lnSpc>
            </a:pPr>
            <a:r>
              <a:rPr lang="en-US" sz="8323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OBJETIVOS ESPECÍFICOS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84512" y="7132902"/>
            <a:ext cx="3854221" cy="1676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3639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Desenvolver autoestima e pertencimento</a:t>
            </a:r>
          </a:p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235916" y="3984547"/>
            <a:ext cx="4796439" cy="857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3639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Ensinar Vocabulário Cotidiano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35818" y="861620"/>
            <a:ext cx="4993680" cy="1215204"/>
            <a:chOff x="0" y="0"/>
            <a:chExt cx="1283856" cy="3124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3856" cy="312424"/>
            </a:xfrm>
            <a:custGeom>
              <a:avLst/>
              <a:gdLst/>
              <a:ahLst/>
              <a:cxnLst/>
              <a:rect r="r" b="b" t="t" l="l"/>
              <a:pathLst>
                <a:path h="312424" w="1283856">
                  <a:moveTo>
                    <a:pt x="155034" y="0"/>
                  </a:moveTo>
                  <a:lnTo>
                    <a:pt x="1128822" y="0"/>
                  </a:lnTo>
                  <a:cubicBezTo>
                    <a:pt x="1169939" y="0"/>
                    <a:pt x="1209373" y="16334"/>
                    <a:pt x="1238448" y="45409"/>
                  </a:cubicBezTo>
                  <a:cubicBezTo>
                    <a:pt x="1267522" y="74483"/>
                    <a:pt x="1283856" y="113917"/>
                    <a:pt x="1283856" y="155034"/>
                  </a:cubicBezTo>
                  <a:lnTo>
                    <a:pt x="1283856" y="157390"/>
                  </a:lnTo>
                  <a:cubicBezTo>
                    <a:pt x="1283856" y="243013"/>
                    <a:pt x="1214445" y="312424"/>
                    <a:pt x="1128822" y="312424"/>
                  </a:cubicBezTo>
                  <a:lnTo>
                    <a:pt x="155034" y="312424"/>
                  </a:lnTo>
                  <a:cubicBezTo>
                    <a:pt x="69411" y="312424"/>
                    <a:pt x="0" y="243013"/>
                    <a:pt x="0" y="157390"/>
                  </a:cubicBezTo>
                  <a:lnTo>
                    <a:pt x="0" y="155034"/>
                  </a:lnTo>
                  <a:cubicBezTo>
                    <a:pt x="0" y="69411"/>
                    <a:pt x="69411" y="0"/>
                    <a:pt x="155034" y="0"/>
                  </a:cubicBezTo>
                  <a:close/>
                </a:path>
              </a:pathLst>
            </a:custGeom>
            <a:solidFill>
              <a:srgbClr val="403A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3856" cy="350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12983" y="-3440565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6" y="0"/>
                </a:lnTo>
                <a:lnTo>
                  <a:pt x="44637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314301" y="798060"/>
            <a:ext cx="6630575" cy="1342323"/>
            <a:chOff x="0" y="0"/>
            <a:chExt cx="1543259" cy="3124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43259" cy="312424"/>
            </a:xfrm>
            <a:custGeom>
              <a:avLst/>
              <a:gdLst/>
              <a:ahLst/>
              <a:cxnLst/>
              <a:rect r="r" b="b" t="t" l="l"/>
              <a:pathLst>
                <a:path h="312424" w="1543259">
                  <a:moveTo>
                    <a:pt x="22185" y="0"/>
                  </a:moveTo>
                  <a:lnTo>
                    <a:pt x="1521074" y="0"/>
                  </a:lnTo>
                  <a:cubicBezTo>
                    <a:pt x="1533327" y="0"/>
                    <a:pt x="1543259" y="9932"/>
                    <a:pt x="1543259" y="22185"/>
                  </a:cubicBezTo>
                  <a:lnTo>
                    <a:pt x="1543259" y="290240"/>
                  </a:lnTo>
                  <a:cubicBezTo>
                    <a:pt x="1543259" y="302492"/>
                    <a:pt x="1533327" y="312424"/>
                    <a:pt x="1521074" y="312424"/>
                  </a:cubicBezTo>
                  <a:lnTo>
                    <a:pt x="22185" y="312424"/>
                  </a:lnTo>
                  <a:cubicBezTo>
                    <a:pt x="9932" y="312424"/>
                    <a:pt x="0" y="302492"/>
                    <a:pt x="0" y="290240"/>
                  </a:cubicBezTo>
                  <a:lnTo>
                    <a:pt x="0" y="22185"/>
                  </a:lnTo>
                  <a:cubicBezTo>
                    <a:pt x="0" y="9932"/>
                    <a:pt x="9932" y="0"/>
                    <a:pt x="22185" y="0"/>
                  </a:cubicBezTo>
                  <a:close/>
                </a:path>
              </a:pathLst>
            </a:custGeom>
            <a:solidFill>
              <a:srgbClr val="FF0000">
                <a:alpha val="5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43259" cy="350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55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10029497" y="1469222"/>
            <a:ext cx="1284804" cy="0"/>
          </a:xfrm>
          <a:prstGeom prst="line">
            <a:avLst/>
          </a:prstGeom>
          <a:ln cap="flat" w="47625">
            <a:solidFill>
              <a:srgbClr val="403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5035818" y="2331532"/>
            <a:ext cx="4993680" cy="1215204"/>
            <a:chOff x="0" y="0"/>
            <a:chExt cx="1283856" cy="3124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3856" cy="312424"/>
            </a:xfrm>
            <a:custGeom>
              <a:avLst/>
              <a:gdLst/>
              <a:ahLst/>
              <a:cxnLst/>
              <a:rect r="r" b="b" t="t" l="l"/>
              <a:pathLst>
                <a:path h="312424" w="1283856">
                  <a:moveTo>
                    <a:pt x="155034" y="0"/>
                  </a:moveTo>
                  <a:lnTo>
                    <a:pt x="1128822" y="0"/>
                  </a:lnTo>
                  <a:cubicBezTo>
                    <a:pt x="1169939" y="0"/>
                    <a:pt x="1209373" y="16334"/>
                    <a:pt x="1238448" y="45409"/>
                  </a:cubicBezTo>
                  <a:cubicBezTo>
                    <a:pt x="1267522" y="74483"/>
                    <a:pt x="1283856" y="113917"/>
                    <a:pt x="1283856" y="155034"/>
                  </a:cubicBezTo>
                  <a:lnTo>
                    <a:pt x="1283856" y="157390"/>
                  </a:lnTo>
                  <a:cubicBezTo>
                    <a:pt x="1283856" y="243013"/>
                    <a:pt x="1214445" y="312424"/>
                    <a:pt x="1128822" y="312424"/>
                  </a:cubicBezTo>
                  <a:lnTo>
                    <a:pt x="155034" y="312424"/>
                  </a:lnTo>
                  <a:cubicBezTo>
                    <a:pt x="69411" y="312424"/>
                    <a:pt x="0" y="243013"/>
                    <a:pt x="0" y="157390"/>
                  </a:cubicBezTo>
                  <a:lnTo>
                    <a:pt x="0" y="155034"/>
                  </a:lnTo>
                  <a:cubicBezTo>
                    <a:pt x="0" y="69411"/>
                    <a:pt x="69411" y="0"/>
                    <a:pt x="155034" y="0"/>
                  </a:cubicBezTo>
                  <a:close/>
                </a:path>
              </a:pathLst>
            </a:custGeom>
            <a:solidFill>
              <a:srgbClr val="403AD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83856" cy="350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314301" y="2267972"/>
            <a:ext cx="6630575" cy="1342323"/>
            <a:chOff x="0" y="0"/>
            <a:chExt cx="1543259" cy="3124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43259" cy="312424"/>
            </a:xfrm>
            <a:custGeom>
              <a:avLst/>
              <a:gdLst/>
              <a:ahLst/>
              <a:cxnLst/>
              <a:rect r="r" b="b" t="t" l="l"/>
              <a:pathLst>
                <a:path h="312424" w="1543259">
                  <a:moveTo>
                    <a:pt x="22185" y="0"/>
                  </a:moveTo>
                  <a:lnTo>
                    <a:pt x="1521074" y="0"/>
                  </a:lnTo>
                  <a:cubicBezTo>
                    <a:pt x="1533327" y="0"/>
                    <a:pt x="1543259" y="9932"/>
                    <a:pt x="1543259" y="22185"/>
                  </a:cubicBezTo>
                  <a:lnTo>
                    <a:pt x="1543259" y="290240"/>
                  </a:lnTo>
                  <a:cubicBezTo>
                    <a:pt x="1543259" y="302492"/>
                    <a:pt x="1533327" y="312424"/>
                    <a:pt x="1521074" y="312424"/>
                  </a:cubicBezTo>
                  <a:lnTo>
                    <a:pt x="22185" y="312424"/>
                  </a:lnTo>
                  <a:cubicBezTo>
                    <a:pt x="9932" y="312424"/>
                    <a:pt x="0" y="302492"/>
                    <a:pt x="0" y="290240"/>
                  </a:cubicBezTo>
                  <a:lnTo>
                    <a:pt x="0" y="22185"/>
                  </a:lnTo>
                  <a:cubicBezTo>
                    <a:pt x="0" y="9932"/>
                    <a:pt x="9932" y="0"/>
                    <a:pt x="22185" y="0"/>
                  </a:cubicBezTo>
                  <a:close/>
                </a:path>
              </a:pathLst>
            </a:custGeom>
            <a:solidFill>
              <a:srgbClr val="FF0000">
                <a:alpha val="5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543259" cy="350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55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10029497" y="2939134"/>
            <a:ext cx="1284804" cy="0"/>
          </a:xfrm>
          <a:prstGeom prst="line">
            <a:avLst/>
          </a:prstGeom>
          <a:ln cap="flat" w="47625">
            <a:solidFill>
              <a:srgbClr val="403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5035818" y="3801444"/>
            <a:ext cx="4993680" cy="1215204"/>
            <a:chOff x="0" y="0"/>
            <a:chExt cx="1283856" cy="31242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3856" cy="312424"/>
            </a:xfrm>
            <a:custGeom>
              <a:avLst/>
              <a:gdLst/>
              <a:ahLst/>
              <a:cxnLst/>
              <a:rect r="r" b="b" t="t" l="l"/>
              <a:pathLst>
                <a:path h="312424" w="1283856">
                  <a:moveTo>
                    <a:pt x="155034" y="0"/>
                  </a:moveTo>
                  <a:lnTo>
                    <a:pt x="1128822" y="0"/>
                  </a:lnTo>
                  <a:cubicBezTo>
                    <a:pt x="1169939" y="0"/>
                    <a:pt x="1209373" y="16334"/>
                    <a:pt x="1238448" y="45409"/>
                  </a:cubicBezTo>
                  <a:cubicBezTo>
                    <a:pt x="1267522" y="74483"/>
                    <a:pt x="1283856" y="113917"/>
                    <a:pt x="1283856" y="155034"/>
                  </a:cubicBezTo>
                  <a:lnTo>
                    <a:pt x="1283856" y="157390"/>
                  </a:lnTo>
                  <a:cubicBezTo>
                    <a:pt x="1283856" y="243013"/>
                    <a:pt x="1214445" y="312424"/>
                    <a:pt x="1128822" y="312424"/>
                  </a:cubicBezTo>
                  <a:lnTo>
                    <a:pt x="155034" y="312424"/>
                  </a:lnTo>
                  <a:cubicBezTo>
                    <a:pt x="69411" y="312424"/>
                    <a:pt x="0" y="243013"/>
                    <a:pt x="0" y="157390"/>
                  </a:cubicBezTo>
                  <a:lnTo>
                    <a:pt x="0" y="155034"/>
                  </a:lnTo>
                  <a:cubicBezTo>
                    <a:pt x="0" y="69411"/>
                    <a:pt x="69411" y="0"/>
                    <a:pt x="155034" y="0"/>
                  </a:cubicBezTo>
                  <a:close/>
                </a:path>
              </a:pathLst>
            </a:custGeom>
            <a:solidFill>
              <a:srgbClr val="403AD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83856" cy="350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314301" y="3737884"/>
            <a:ext cx="6630575" cy="1342323"/>
            <a:chOff x="0" y="0"/>
            <a:chExt cx="1543259" cy="31242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43259" cy="312424"/>
            </a:xfrm>
            <a:custGeom>
              <a:avLst/>
              <a:gdLst/>
              <a:ahLst/>
              <a:cxnLst/>
              <a:rect r="r" b="b" t="t" l="l"/>
              <a:pathLst>
                <a:path h="312424" w="1543259">
                  <a:moveTo>
                    <a:pt x="22185" y="0"/>
                  </a:moveTo>
                  <a:lnTo>
                    <a:pt x="1521074" y="0"/>
                  </a:lnTo>
                  <a:cubicBezTo>
                    <a:pt x="1533327" y="0"/>
                    <a:pt x="1543259" y="9932"/>
                    <a:pt x="1543259" y="22185"/>
                  </a:cubicBezTo>
                  <a:lnTo>
                    <a:pt x="1543259" y="290240"/>
                  </a:lnTo>
                  <a:cubicBezTo>
                    <a:pt x="1543259" y="302492"/>
                    <a:pt x="1533327" y="312424"/>
                    <a:pt x="1521074" y="312424"/>
                  </a:cubicBezTo>
                  <a:lnTo>
                    <a:pt x="22185" y="312424"/>
                  </a:lnTo>
                  <a:cubicBezTo>
                    <a:pt x="9932" y="312424"/>
                    <a:pt x="0" y="302492"/>
                    <a:pt x="0" y="290240"/>
                  </a:cubicBezTo>
                  <a:lnTo>
                    <a:pt x="0" y="22185"/>
                  </a:lnTo>
                  <a:cubicBezTo>
                    <a:pt x="0" y="9932"/>
                    <a:pt x="9932" y="0"/>
                    <a:pt x="22185" y="0"/>
                  </a:cubicBezTo>
                  <a:close/>
                </a:path>
              </a:pathLst>
            </a:custGeom>
            <a:solidFill>
              <a:srgbClr val="FF0000">
                <a:alpha val="5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543259" cy="350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55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10029497" y="4408341"/>
            <a:ext cx="1284804" cy="705"/>
          </a:xfrm>
          <a:prstGeom prst="line">
            <a:avLst/>
          </a:prstGeom>
          <a:ln cap="flat" w="47625">
            <a:solidFill>
              <a:srgbClr val="403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5035818" y="5269818"/>
            <a:ext cx="4993680" cy="1215204"/>
            <a:chOff x="0" y="0"/>
            <a:chExt cx="1283856" cy="31242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83856" cy="312424"/>
            </a:xfrm>
            <a:custGeom>
              <a:avLst/>
              <a:gdLst/>
              <a:ahLst/>
              <a:cxnLst/>
              <a:rect r="r" b="b" t="t" l="l"/>
              <a:pathLst>
                <a:path h="312424" w="1283856">
                  <a:moveTo>
                    <a:pt x="155034" y="0"/>
                  </a:moveTo>
                  <a:lnTo>
                    <a:pt x="1128822" y="0"/>
                  </a:lnTo>
                  <a:cubicBezTo>
                    <a:pt x="1169939" y="0"/>
                    <a:pt x="1209373" y="16334"/>
                    <a:pt x="1238448" y="45409"/>
                  </a:cubicBezTo>
                  <a:cubicBezTo>
                    <a:pt x="1267522" y="74483"/>
                    <a:pt x="1283856" y="113917"/>
                    <a:pt x="1283856" y="155034"/>
                  </a:cubicBezTo>
                  <a:lnTo>
                    <a:pt x="1283856" y="157390"/>
                  </a:lnTo>
                  <a:cubicBezTo>
                    <a:pt x="1283856" y="243013"/>
                    <a:pt x="1214445" y="312424"/>
                    <a:pt x="1128822" y="312424"/>
                  </a:cubicBezTo>
                  <a:lnTo>
                    <a:pt x="155034" y="312424"/>
                  </a:lnTo>
                  <a:cubicBezTo>
                    <a:pt x="69411" y="312424"/>
                    <a:pt x="0" y="243013"/>
                    <a:pt x="0" y="157390"/>
                  </a:cubicBezTo>
                  <a:lnTo>
                    <a:pt x="0" y="155034"/>
                  </a:lnTo>
                  <a:cubicBezTo>
                    <a:pt x="0" y="69411"/>
                    <a:pt x="69411" y="0"/>
                    <a:pt x="155034" y="0"/>
                  </a:cubicBezTo>
                  <a:close/>
                </a:path>
              </a:pathLst>
            </a:custGeom>
            <a:solidFill>
              <a:srgbClr val="403ADB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83856" cy="350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314301" y="5207796"/>
            <a:ext cx="6630575" cy="1342323"/>
            <a:chOff x="0" y="0"/>
            <a:chExt cx="1543259" cy="31242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43259" cy="312424"/>
            </a:xfrm>
            <a:custGeom>
              <a:avLst/>
              <a:gdLst/>
              <a:ahLst/>
              <a:cxnLst/>
              <a:rect r="r" b="b" t="t" l="l"/>
              <a:pathLst>
                <a:path h="312424" w="1543259">
                  <a:moveTo>
                    <a:pt x="22185" y="0"/>
                  </a:moveTo>
                  <a:lnTo>
                    <a:pt x="1521074" y="0"/>
                  </a:lnTo>
                  <a:cubicBezTo>
                    <a:pt x="1533327" y="0"/>
                    <a:pt x="1543259" y="9932"/>
                    <a:pt x="1543259" y="22185"/>
                  </a:cubicBezTo>
                  <a:lnTo>
                    <a:pt x="1543259" y="290240"/>
                  </a:lnTo>
                  <a:cubicBezTo>
                    <a:pt x="1543259" y="302492"/>
                    <a:pt x="1533327" y="312424"/>
                    <a:pt x="1521074" y="312424"/>
                  </a:cubicBezTo>
                  <a:lnTo>
                    <a:pt x="22185" y="312424"/>
                  </a:lnTo>
                  <a:cubicBezTo>
                    <a:pt x="9932" y="312424"/>
                    <a:pt x="0" y="302492"/>
                    <a:pt x="0" y="290240"/>
                  </a:cubicBezTo>
                  <a:lnTo>
                    <a:pt x="0" y="22185"/>
                  </a:lnTo>
                  <a:cubicBezTo>
                    <a:pt x="0" y="9932"/>
                    <a:pt x="9932" y="0"/>
                    <a:pt x="22185" y="0"/>
                  </a:cubicBezTo>
                  <a:close/>
                </a:path>
              </a:pathLst>
            </a:custGeom>
            <a:solidFill>
              <a:srgbClr val="FF0000">
                <a:alpha val="5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543259" cy="350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55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0" id="30"/>
          <p:cNvSpPr/>
          <p:nvPr/>
        </p:nvSpPr>
        <p:spPr>
          <a:xfrm>
            <a:off x="10029497" y="5877419"/>
            <a:ext cx="1284804" cy="833"/>
          </a:xfrm>
          <a:prstGeom prst="line">
            <a:avLst/>
          </a:prstGeom>
          <a:ln cap="flat" w="47625">
            <a:solidFill>
              <a:srgbClr val="403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5035818" y="6741268"/>
            <a:ext cx="4993680" cy="1215204"/>
            <a:chOff x="0" y="0"/>
            <a:chExt cx="1283856" cy="31242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83856" cy="312424"/>
            </a:xfrm>
            <a:custGeom>
              <a:avLst/>
              <a:gdLst/>
              <a:ahLst/>
              <a:cxnLst/>
              <a:rect r="r" b="b" t="t" l="l"/>
              <a:pathLst>
                <a:path h="312424" w="1283856">
                  <a:moveTo>
                    <a:pt x="155034" y="0"/>
                  </a:moveTo>
                  <a:lnTo>
                    <a:pt x="1128822" y="0"/>
                  </a:lnTo>
                  <a:cubicBezTo>
                    <a:pt x="1169939" y="0"/>
                    <a:pt x="1209373" y="16334"/>
                    <a:pt x="1238448" y="45409"/>
                  </a:cubicBezTo>
                  <a:cubicBezTo>
                    <a:pt x="1267522" y="74483"/>
                    <a:pt x="1283856" y="113917"/>
                    <a:pt x="1283856" y="155034"/>
                  </a:cubicBezTo>
                  <a:lnTo>
                    <a:pt x="1283856" y="157390"/>
                  </a:lnTo>
                  <a:cubicBezTo>
                    <a:pt x="1283856" y="243013"/>
                    <a:pt x="1214445" y="312424"/>
                    <a:pt x="1128822" y="312424"/>
                  </a:cubicBezTo>
                  <a:lnTo>
                    <a:pt x="155034" y="312424"/>
                  </a:lnTo>
                  <a:cubicBezTo>
                    <a:pt x="69411" y="312424"/>
                    <a:pt x="0" y="243013"/>
                    <a:pt x="0" y="157390"/>
                  </a:cubicBezTo>
                  <a:lnTo>
                    <a:pt x="0" y="155034"/>
                  </a:lnTo>
                  <a:cubicBezTo>
                    <a:pt x="0" y="69411"/>
                    <a:pt x="69411" y="0"/>
                    <a:pt x="155034" y="0"/>
                  </a:cubicBezTo>
                  <a:close/>
                </a:path>
              </a:pathLst>
            </a:custGeom>
            <a:solidFill>
              <a:srgbClr val="403ADB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283856" cy="350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314301" y="6677708"/>
            <a:ext cx="6630575" cy="1342323"/>
            <a:chOff x="0" y="0"/>
            <a:chExt cx="1543259" cy="31242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43259" cy="312424"/>
            </a:xfrm>
            <a:custGeom>
              <a:avLst/>
              <a:gdLst/>
              <a:ahLst/>
              <a:cxnLst/>
              <a:rect r="r" b="b" t="t" l="l"/>
              <a:pathLst>
                <a:path h="312424" w="1543259">
                  <a:moveTo>
                    <a:pt x="22185" y="0"/>
                  </a:moveTo>
                  <a:lnTo>
                    <a:pt x="1521074" y="0"/>
                  </a:lnTo>
                  <a:cubicBezTo>
                    <a:pt x="1533327" y="0"/>
                    <a:pt x="1543259" y="9932"/>
                    <a:pt x="1543259" y="22185"/>
                  </a:cubicBezTo>
                  <a:lnTo>
                    <a:pt x="1543259" y="290240"/>
                  </a:lnTo>
                  <a:cubicBezTo>
                    <a:pt x="1543259" y="302492"/>
                    <a:pt x="1533327" y="312424"/>
                    <a:pt x="1521074" y="312424"/>
                  </a:cubicBezTo>
                  <a:lnTo>
                    <a:pt x="22185" y="312424"/>
                  </a:lnTo>
                  <a:cubicBezTo>
                    <a:pt x="9932" y="312424"/>
                    <a:pt x="0" y="302492"/>
                    <a:pt x="0" y="290240"/>
                  </a:cubicBezTo>
                  <a:lnTo>
                    <a:pt x="0" y="22185"/>
                  </a:lnTo>
                  <a:cubicBezTo>
                    <a:pt x="0" y="9932"/>
                    <a:pt x="9932" y="0"/>
                    <a:pt x="22185" y="0"/>
                  </a:cubicBezTo>
                  <a:close/>
                </a:path>
              </a:pathLst>
            </a:custGeom>
            <a:solidFill>
              <a:srgbClr val="FF0000">
                <a:alpha val="5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43259" cy="350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55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7" id="37"/>
          <p:cNvSpPr/>
          <p:nvPr/>
        </p:nvSpPr>
        <p:spPr>
          <a:xfrm flipV="true">
            <a:off x="10029497" y="7334057"/>
            <a:ext cx="1284804" cy="14813"/>
          </a:xfrm>
          <a:prstGeom prst="line">
            <a:avLst/>
          </a:prstGeom>
          <a:ln cap="flat" w="47625">
            <a:solidFill>
              <a:srgbClr val="403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8" id="38"/>
          <p:cNvGrpSpPr/>
          <p:nvPr/>
        </p:nvGrpSpPr>
        <p:grpSpPr>
          <a:xfrm rot="0">
            <a:off x="5035818" y="8210176"/>
            <a:ext cx="4993680" cy="1215204"/>
            <a:chOff x="0" y="0"/>
            <a:chExt cx="1283856" cy="31242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283856" cy="312424"/>
            </a:xfrm>
            <a:custGeom>
              <a:avLst/>
              <a:gdLst/>
              <a:ahLst/>
              <a:cxnLst/>
              <a:rect r="r" b="b" t="t" l="l"/>
              <a:pathLst>
                <a:path h="312424" w="1283856">
                  <a:moveTo>
                    <a:pt x="155034" y="0"/>
                  </a:moveTo>
                  <a:lnTo>
                    <a:pt x="1128822" y="0"/>
                  </a:lnTo>
                  <a:cubicBezTo>
                    <a:pt x="1169939" y="0"/>
                    <a:pt x="1209373" y="16334"/>
                    <a:pt x="1238448" y="45409"/>
                  </a:cubicBezTo>
                  <a:cubicBezTo>
                    <a:pt x="1267522" y="74483"/>
                    <a:pt x="1283856" y="113917"/>
                    <a:pt x="1283856" y="155034"/>
                  </a:cubicBezTo>
                  <a:lnTo>
                    <a:pt x="1283856" y="157390"/>
                  </a:lnTo>
                  <a:cubicBezTo>
                    <a:pt x="1283856" y="243013"/>
                    <a:pt x="1214445" y="312424"/>
                    <a:pt x="1128822" y="312424"/>
                  </a:cubicBezTo>
                  <a:lnTo>
                    <a:pt x="155034" y="312424"/>
                  </a:lnTo>
                  <a:cubicBezTo>
                    <a:pt x="69411" y="312424"/>
                    <a:pt x="0" y="243013"/>
                    <a:pt x="0" y="157390"/>
                  </a:cubicBezTo>
                  <a:lnTo>
                    <a:pt x="0" y="155034"/>
                  </a:lnTo>
                  <a:cubicBezTo>
                    <a:pt x="0" y="69411"/>
                    <a:pt x="69411" y="0"/>
                    <a:pt x="155034" y="0"/>
                  </a:cubicBezTo>
                  <a:close/>
                </a:path>
              </a:pathLst>
            </a:custGeom>
            <a:solidFill>
              <a:srgbClr val="403ADB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283856" cy="350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1314301" y="8146617"/>
            <a:ext cx="6630575" cy="1342323"/>
            <a:chOff x="0" y="0"/>
            <a:chExt cx="1543259" cy="312424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543259" cy="312424"/>
            </a:xfrm>
            <a:custGeom>
              <a:avLst/>
              <a:gdLst/>
              <a:ahLst/>
              <a:cxnLst/>
              <a:rect r="r" b="b" t="t" l="l"/>
              <a:pathLst>
                <a:path h="312424" w="1543259">
                  <a:moveTo>
                    <a:pt x="22185" y="0"/>
                  </a:moveTo>
                  <a:lnTo>
                    <a:pt x="1521074" y="0"/>
                  </a:lnTo>
                  <a:cubicBezTo>
                    <a:pt x="1533327" y="0"/>
                    <a:pt x="1543259" y="9932"/>
                    <a:pt x="1543259" y="22185"/>
                  </a:cubicBezTo>
                  <a:lnTo>
                    <a:pt x="1543259" y="290240"/>
                  </a:lnTo>
                  <a:cubicBezTo>
                    <a:pt x="1543259" y="302492"/>
                    <a:pt x="1533327" y="312424"/>
                    <a:pt x="1521074" y="312424"/>
                  </a:cubicBezTo>
                  <a:lnTo>
                    <a:pt x="22185" y="312424"/>
                  </a:lnTo>
                  <a:cubicBezTo>
                    <a:pt x="9932" y="312424"/>
                    <a:pt x="0" y="302492"/>
                    <a:pt x="0" y="290240"/>
                  </a:cubicBezTo>
                  <a:lnTo>
                    <a:pt x="0" y="22185"/>
                  </a:lnTo>
                  <a:cubicBezTo>
                    <a:pt x="0" y="9932"/>
                    <a:pt x="9932" y="0"/>
                    <a:pt x="22185" y="0"/>
                  </a:cubicBezTo>
                  <a:close/>
                </a:path>
              </a:pathLst>
            </a:custGeom>
            <a:solidFill>
              <a:srgbClr val="FF0000">
                <a:alpha val="5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543259" cy="350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55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4" id="44"/>
          <p:cNvSpPr/>
          <p:nvPr/>
        </p:nvSpPr>
        <p:spPr>
          <a:xfrm flipV="true">
            <a:off x="10029497" y="8802965"/>
            <a:ext cx="1284804" cy="14813"/>
          </a:xfrm>
          <a:prstGeom prst="line">
            <a:avLst/>
          </a:prstGeom>
          <a:ln cap="flat" w="47625">
            <a:solidFill>
              <a:srgbClr val="403AD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5" id="45"/>
          <p:cNvSpPr/>
          <p:nvPr/>
        </p:nvSpPr>
        <p:spPr>
          <a:xfrm flipH="false" flipV="false" rot="0">
            <a:off x="-1422256" y="6124233"/>
            <a:ext cx="7224859" cy="4813562"/>
          </a:xfrm>
          <a:custGeom>
            <a:avLst/>
            <a:gdLst/>
            <a:ahLst/>
            <a:cxnLst/>
            <a:rect r="r" b="b" t="t" l="l"/>
            <a:pathLst>
              <a:path h="4813562" w="7224859">
                <a:moveTo>
                  <a:pt x="0" y="0"/>
                </a:moveTo>
                <a:lnTo>
                  <a:pt x="7224859" y="0"/>
                </a:lnTo>
                <a:lnTo>
                  <a:pt x="7224859" y="4813562"/>
                </a:lnTo>
                <a:lnTo>
                  <a:pt x="0" y="48135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5802603" y="1086185"/>
            <a:ext cx="3460108" cy="65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  <a:spcBef>
                <a:spcPct val="0"/>
              </a:spcBef>
            </a:pPr>
            <a:r>
              <a:rPr lang="en-US" b="true" sz="3866">
                <a:solidFill>
                  <a:srgbClr val="F4F4FC"/>
                </a:solidFill>
                <a:latin typeface="Oswald Bold"/>
                <a:ea typeface="Oswald Bold"/>
                <a:cs typeface="Oswald Bold"/>
                <a:sym typeface="Oswald Bold"/>
              </a:rPr>
              <a:t>MÊS 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757757" y="1036499"/>
            <a:ext cx="5826118" cy="772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17"/>
              </a:lnSpc>
              <a:spcBef>
                <a:spcPct val="0"/>
              </a:spcBef>
            </a:pPr>
            <a:r>
              <a:rPr lang="en-US" sz="2226" strike="noStrike" u="none">
                <a:solidFill>
                  <a:srgbClr val="F4F4FC"/>
                </a:solidFill>
                <a:latin typeface="Baloo"/>
                <a:ea typeface="Baloo"/>
                <a:cs typeface="Baloo"/>
                <a:sym typeface="Baloo"/>
              </a:rPr>
              <a:t>Apresentações pessoais, emoções, cores da comunidade, números com jogos e músicas.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561515" y="2578951"/>
            <a:ext cx="3942284" cy="65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  <a:spcBef>
                <a:spcPct val="0"/>
              </a:spcBef>
            </a:pPr>
            <a:r>
              <a:rPr lang="en-US" b="true" sz="3866">
                <a:solidFill>
                  <a:srgbClr val="F4F4FC"/>
                </a:solidFill>
                <a:latin typeface="Oswald Bold"/>
                <a:ea typeface="Oswald Bold"/>
                <a:cs typeface="Oswald Bold"/>
                <a:sym typeface="Oswald Bold"/>
              </a:rPr>
              <a:t>MÊS 2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757757" y="2529265"/>
            <a:ext cx="5826118" cy="772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17"/>
              </a:lnSpc>
              <a:spcBef>
                <a:spcPct val="0"/>
              </a:spcBef>
            </a:pPr>
            <a:r>
              <a:rPr lang="en-US" sz="2226" strike="noStrike" u="none">
                <a:solidFill>
                  <a:srgbClr val="F4F4FC"/>
                </a:solidFill>
                <a:latin typeface="Baloo"/>
                <a:ea typeface="Baloo"/>
                <a:cs typeface="Baloo"/>
                <a:sym typeface="Baloo"/>
              </a:rPr>
              <a:t>Vocabulário familiar, cômodos e objetos da casa, animais, roupas e estilo.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629842" y="4040580"/>
            <a:ext cx="3805630" cy="65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  <a:spcBef>
                <a:spcPct val="0"/>
              </a:spcBef>
            </a:pPr>
            <a:r>
              <a:rPr lang="en-US" b="true" sz="3866">
                <a:solidFill>
                  <a:srgbClr val="F4F4FC"/>
                </a:solidFill>
                <a:latin typeface="Oswald Bold"/>
                <a:ea typeface="Oswald Bold"/>
                <a:cs typeface="Oswald Bold"/>
                <a:sym typeface="Oswald Bold"/>
              </a:rPr>
              <a:t>MÊS 3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757757" y="3998472"/>
            <a:ext cx="5826118" cy="772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17"/>
              </a:lnSpc>
              <a:spcBef>
                <a:spcPct val="0"/>
              </a:spcBef>
            </a:pPr>
            <a:r>
              <a:rPr lang="en-US" sz="2226" strike="noStrike" u="none">
                <a:solidFill>
                  <a:srgbClr val="F4F4FC"/>
                </a:solidFill>
                <a:latin typeface="Baloo"/>
                <a:ea typeface="Baloo"/>
                <a:cs typeface="Baloo"/>
                <a:sym typeface="Baloo"/>
              </a:rPr>
              <a:t>Materiais escolares, profissões dos sonhos, lugares do bairro e meios de transporte.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779511" y="5536974"/>
            <a:ext cx="3506293" cy="65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  <a:spcBef>
                <a:spcPct val="0"/>
              </a:spcBef>
            </a:pPr>
            <a:r>
              <a:rPr lang="en-US" b="true" sz="3866">
                <a:solidFill>
                  <a:srgbClr val="F4F4FC"/>
                </a:solidFill>
                <a:latin typeface="Oswald Bold"/>
                <a:ea typeface="Oswald Bold"/>
                <a:cs typeface="Oswald Bold"/>
                <a:sym typeface="Oswald Bold"/>
              </a:rPr>
              <a:t>MÊS 4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1757757" y="5292025"/>
            <a:ext cx="5826118" cy="1162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  <a:spcBef>
                <a:spcPct val="0"/>
              </a:spcBef>
            </a:pPr>
            <a:r>
              <a:rPr lang="en-US" sz="2226">
                <a:solidFill>
                  <a:srgbClr val="F4F4FC"/>
                </a:solidFill>
                <a:latin typeface="Baloo"/>
                <a:ea typeface="Baloo"/>
                <a:cs typeface="Baloo"/>
                <a:sym typeface="Baloo"/>
              </a:rPr>
              <a:t>Partes do corpo, alimentação saudável, hábitos de higiene, preferências alimentares.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5790191" y="6995431"/>
            <a:ext cx="3484932" cy="65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  <a:spcBef>
                <a:spcPct val="0"/>
              </a:spcBef>
            </a:pPr>
            <a:r>
              <a:rPr lang="en-US" b="true" sz="3866">
                <a:solidFill>
                  <a:srgbClr val="F4F4FC"/>
                </a:solidFill>
                <a:latin typeface="Oswald Bold"/>
                <a:ea typeface="Oswald Bold"/>
                <a:cs typeface="Oswald Bold"/>
                <a:sym typeface="Oswald Bold"/>
              </a:rPr>
              <a:t>MÊS 5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1757757" y="6788245"/>
            <a:ext cx="5826118" cy="1162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17"/>
              </a:lnSpc>
              <a:spcBef>
                <a:spcPct val="0"/>
              </a:spcBef>
            </a:pPr>
            <a:r>
              <a:rPr lang="en-US" sz="2226" strike="noStrike" u="none">
                <a:solidFill>
                  <a:srgbClr val="F4F4FC"/>
                </a:solidFill>
                <a:latin typeface="Baloo"/>
                <a:ea typeface="Baloo"/>
                <a:cs typeface="Baloo"/>
                <a:sym typeface="Baloo"/>
              </a:rPr>
              <a:t>Jogos e esportes, músicas com coreografia, contação de histórias, roleplay com fantasias.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790191" y="8464339"/>
            <a:ext cx="3484932" cy="65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  <a:spcBef>
                <a:spcPct val="0"/>
              </a:spcBef>
            </a:pPr>
            <a:r>
              <a:rPr lang="en-US" b="true" sz="3866">
                <a:solidFill>
                  <a:srgbClr val="F4F4FC"/>
                </a:solidFill>
                <a:latin typeface="Oswald Bold"/>
                <a:ea typeface="Oswald Bold"/>
                <a:cs typeface="Oswald Bold"/>
                <a:sym typeface="Oswald Bold"/>
              </a:rPr>
              <a:t>MÊS 6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1757757" y="8229582"/>
            <a:ext cx="5826118" cy="1162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17"/>
              </a:lnSpc>
              <a:spcBef>
                <a:spcPct val="0"/>
              </a:spcBef>
            </a:pPr>
            <a:r>
              <a:rPr lang="en-US" sz="2226" strike="noStrike" u="none">
                <a:solidFill>
                  <a:srgbClr val="F4F4FC"/>
                </a:solidFill>
                <a:latin typeface="Baloo"/>
                <a:ea typeface="Baloo"/>
                <a:cs typeface="Baloo"/>
                <a:sym typeface="Baloo"/>
              </a:rPr>
              <a:t>Revisão geral, produção de livros</a:t>
            </a:r>
            <a:r>
              <a:rPr lang="en-US" sz="2226" strike="noStrike" u="none">
                <a:solidFill>
                  <a:srgbClr val="F4F4FC"/>
                </a:solidFill>
                <a:latin typeface="Baloo"/>
                <a:ea typeface="Baloo"/>
                <a:cs typeface="Baloo"/>
                <a:sym typeface="Baloo"/>
              </a:rPr>
              <a:t> ilustrados, ensaio, feira de inglês e entrega de certificados.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333562" y="4399759"/>
            <a:ext cx="3619498" cy="1968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07"/>
              </a:lnSpc>
            </a:pPr>
            <a:r>
              <a:rPr lang="en-US" sz="8323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CRONOGRAMA</a:t>
            </a:r>
          </a:p>
        </p:txBody>
      </p:sp>
      <p:sp>
        <p:nvSpPr>
          <p:cNvPr name="Freeform 59" id="59"/>
          <p:cNvSpPr/>
          <p:nvPr/>
        </p:nvSpPr>
        <p:spPr>
          <a:xfrm flipH="false" flipV="false" rot="-6415542">
            <a:off x="-2071555" y="-904540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7395" y="-1691679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15542">
            <a:off x="-1801966" y="7874021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39074" y="2762597"/>
            <a:ext cx="10802547" cy="1385770"/>
            <a:chOff x="0" y="0"/>
            <a:chExt cx="3765594" cy="48305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65594" cy="483057"/>
            </a:xfrm>
            <a:custGeom>
              <a:avLst/>
              <a:gdLst/>
              <a:ahLst/>
              <a:cxnLst/>
              <a:rect r="r" b="b" t="t" l="l"/>
              <a:pathLst>
                <a:path h="483057" w="3765594">
                  <a:moveTo>
                    <a:pt x="71668" y="0"/>
                  </a:moveTo>
                  <a:lnTo>
                    <a:pt x="3693926" y="0"/>
                  </a:lnTo>
                  <a:cubicBezTo>
                    <a:pt x="3733507" y="0"/>
                    <a:pt x="3765594" y="32087"/>
                    <a:pt x="3765594" y="71668"/>
                  </a:cubicBezTo>
                  <a:lnTo>
                    <a:pt x="3765594" y="411389"/>
                  </a:lnTo>
                  <a:cubicBezTo>
                    <a:pt x="3765594" y="450970"/>
                    <a:pt x="3733507" y="483057"/>
                    <a:pt x="3693926" y="483057"/>
                  </a:cubicBezTo>
                  <a:lnTo>
                    <a:pt x="71668" y="483057"/>
                  </a:lnTo>
                  <a:cubicBezTo>
                    <a:pt x="32087" y="483057"/>
                    <a:pt x="0" y="450970"/>
                    <a:pt x="0" y="411389"/>
                  </a:cubicBezTo>
                  <a:lnTo>
                    <a:pt x="0" y="71668"/>
                  </a:lnTo>
                  <a:cubicBezTo>
                    <a:pt x="0" y="32087"/>
                    <a:pt x="32087" y="0"/>
                    <a:pt x="71668" y="0"/>
                  </a:cubicBezTo>
                  <a:close/>
                </a:path>
              </a:pathLst>
            </a:custGeom>
            <a:solidFill>
              <a:srgbClr val="FFEBE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3765594" cy="597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7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H="true">
            <a:off x="5033406" y="2980210"/>
            <a:ext cx="0" cy="950542"/>
          </a:xfrm>
          <a:prstGeom prst="line">
            <a:avLst/>
          </a:prstGeom>
          <a:ln cap="flat" w="57150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5363697" y="2749294"/>
            <a:ext cx="7459017" cy="106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63"/>
              </a:lnSpc>
            </a:pPr>
            <a:r>
              <a:rPr lang="en-US" sz="4799">
                <a:solidFill>
                  <a:srgbClr val="414B3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Conversa, música, revisão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23572" y="2958626"/>
            <a:ext cx="1481259" cy="7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1"/>
              </a:lnSpc>
            </a:pPr>
            <a:r>
              <a:rPr lang="en-US" b="true" sz="3399">
                <a:solidFill>
                  <a:srgbClr val="414B3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INÍCIO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039074" y="4815116"/>
            <a:ext cx="13013969" cy="1385770"/>
            <a:chOff x="0" y="0"/>
            <a:chExt cx="4536460" cy="4830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36460" cy="483057"/>
            </a:xfrm>
            <a:custGeom>
              <a:avLst/>
              <a:gdLst/>
              <a:ahLst/>
              <a:cxnLst/>
              <a:rect r="r" b="b" t="t" l="l"/>
              <a:pathLst>
                <a:path h="483057" w="4536460">
                  <a:moveTo>
                    <a:pt x="59489" y="0"/>
                  </a:moveTo>
                  <a:lnTo>
                    <a:pt x="4476971" y="0"/>
                  </a:lnTo>
                  <a:cubicBezTo>
                    <a:pt x="4509826" y="0"/>
                    <a:pt x="4536460" y="26634"/>
                    <a:pt x="4536460" y="59489"/>
                  </a:cubicBezTo>
                  <a:lnTo>
                    <a:pt x="4536460" y="423568"/>
                  </a:lnTo>
                  <a:cubicBezTo>
                    <a:pt x="4536460" y="439345"/>
                    <a:pt x="4530192" y="454476"/>
                    <a:pt x="4519036" y="465633"/>
                  </a:cubicBezTo>
                  <a:cubicBezTo>
                    <a:pt x="4507879" y="476789"/>
                    <a:pt x="4492748" y="483057"/>
                    <a:pt x="4476971" y="483057"/>
                  </a:cubicBezTo>
                  <a:lnTo>
                    <a:pt x="59489" y="483057"/>
                  </a:lnTo>
                  <a:cubicBezTo>
                    <a:pt x="43712" y="483057"/>
                    <a:pt x="28580" y="476789"/>
                    <a:pt x="17424" y="465633"/>
                  </a:cubicBezTo>
                  <a:cubicBezTo>
                    <a:pt x="6268" y="454476"/>
                    <a:pt x="0" y="439345"/>
                    <a:pt x="0" y="423568"/>
                  </a:cubicBezTo>
                  <a:lnTo>
                    <a:pt x="0" y="59489"/>
                  </a:lnTo>
                  <a:cubicBezTo>
                    <a:pt x="0" y="43712"/>
                    <a:pt x="6268" y="28580"/>
                    <a:pt x="17424" y="17424"/>
                  </a:cubicBezTo>
                  <a:cubicBezTo>
                    <a:pt x="28580" y="6268"/>
                    <a:pt x="43712" y="0"/>
                    <a:pt x="59489" y="0"/>
                  </a:cubicBezTo>
                  <a:close/>
                </a:path>
              </a:pathLst>
            </a:custGeom>
            <a:solidFill>
              <a:srgbClr val="FFEBE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4536460" cy="597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7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26615" y="5013143"/>
            <a:ext cx="1478216" cy="7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561"/>
              </a:lnSpc>
              <a:spcBef>
                <a:spcPct val="0"/>
              </a:spcBef>
            </a:pPr>
            <a:r>
              <a:rPr lang="en-US" b="true" sz="3399" strike="noStrike" u="none">
                <a:solidFill>
                  <a:srgbClr val="414B3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MEIO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583687">
            <a:off x="14898776" y="8116352"/>
            <a:ext cx="3890356" cy="4114800"/>
          </a:xfrm>
          <a:custGeom>
            <a:avLst/>
            <a:gdLst/>
            <a:ahLst/>
            <a:cxnLst/>
            <a:rect r="r" b="b" t="t" l="l"/>
            <a:pathLst>
              <a:path h="4114800" w="3890356">
                <a:moveTo>
                  <a:pt x="0" y="0"/>
                </a:moveTo>
                <a:lnTo>
                  <a:pt x="3890357" y="0"/>
                </a:lnTo>
                <a:lnTo>
                  <a:pt x="3890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039074" y="6867636"/>
            <a:ext cx="14905802" cy="1385770"/>
            <a:chOff x="0" y="0"/>
            <a:chExt cx="5195922" cy="48305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195922" cy="483057"/>
            </a:xfrm>
            <a:custGeom>
              <a:avLst/>
              <a:gdLst/>
              <a:ahLst/>
              <a:cxnLst/>
              <a:rect r="r" b="b" t="t" l="l"/>
              <a:pathLst>
                <a:path h="483057" w="5195922">
                  <a:moveTo>
                    <a:pt x="51939" y="0"/>
                  </a:moveTo>
                  <a:lnTo>
                    <a:pt x="5143983" y="0"/>
                  </a:lnTo>
                  <a:cubicBezTo>
                    <a:pt x="5157758" y="0"/>
                    <a:pt x="5170969" y="5472"/>
                    <a:pt x="5180709" y="15213"/>
                  </a:cubicBezTo>
                  <a:cubicBezTo>
                    <a:pt x="5190450" y="24953"/>
                    <a:pt x="5195922" y="38164"/>
                    <a:pt x="5195922" y="51939"/>
                  </a:cubicBezTo>
                  <a:lnTo>
                    <a:pt x="5195922" y="431118"/>
                  </a:lnTo>
                  <a:cubicBezTo>
                    <a:pt x="5195922" y="444893"/>
                    <a:pt x="5190450" y="458104"/>
                    <a:pt x="5180709" y="467844"/>
                  </a:cubicBezTo>
                  <a:cubicBezTo>
                    <a:pt x="5170969" y="477585"/>
                    <a:pt x="5157758" y="483057"/>
                    <a:pt x="5143983" y="483057"/>
                  </a:cubicBezTo>
                  <a:lnTo>
                    <a:pt x="51939" y="483057"/>
                  </a:lnTo>
                  <a:cubicBezTo>
                    <a:pt x="38164" y="483057"/>
                    <a:pt x="24953" y="477585"/>
                    <a:pt x="15213" y="467844"/>
                  </a:cubicBezTo>
                  <a:cubicBezTo>
                    <a:pt x="5472" y="458104"/>
                    <a:pt x="0" y="444893"/>
                    <a:pt x="0" y="431118"/>
                  </a:cubicBezTo>
                  <a:lnTo>
                    <a:pt x="0" y="51939"/>
                  </a:lnTo>
                  <a:cubicBezTo>
                    <a:pt x="0" y="38164"/>
                    <a:pt x="5472" y="24953"/>
                    <a:pt x="15213" y="15213"/>
                  </a:cubicBezTo>
                  <a:cubicBezTo>
                    <a:pt x="24953" y="5472"/>
                    <a:pt x="38164" y="0"/>
                    <a:pt x="51939" y="0"/>
                  </a:cubicBezTo>
                  <a:close/>
                </a:path>
              </a:pathLst>
            </a:custGeom>
            <a:solidFill>
              <a:srgbClr val="FFEBE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14300"/>
              <a:ext cx="5195922" cy="597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7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352782" y="7065663"/>
            <a:ext cx="3361249" cy="7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561"/>
              </a:lnSpc>
              <a:spcBef>
                <a:spcPct val="0"/>
              </a:spcBef>
            </a:pPr>
            <a:r>
              <a:rPr lang="en-US" b="true" sz="3399" strike="noStrike" u="none">
                <a:solidFill>
                  <a:srgbClr val="414B3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ENCERRAMENTO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374794" y="6854333"/>
            <a:ext cx="12243304" cy="106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263"/>
              </a:lnSpc>
              <a:spcBef>
                <a:spcPct val="0"/>
              </a:spcBef>
            </a:pPr>
            <a:r>
              <a:rPr lang="en-US" sz="4799" strike="noStrike" u="none">
                <a:solidFill>
                  <a:srgbClr val="414B3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Desenho, review, despedida, feedback</a:t>
            </a:r>
          </a:p>
        </p:txBody>
      </p:sp>
      <p:sp>
        <p:nvSpPr>
          <p:cNvPr name="AutoShape 20" id="20"/>
          <p:cNvSpPr/>
          <p:nvPr/>
        </p:nvSpPr>
        <p:spPr>
          <a:xfrm flipH="true">
            <a:off x="5363697" y="5032730"/>
            <a:ext cx="0" cy="950542"/>
          </a:xfrm>
          <a:prstGeom prst="line">
            <a:avLst/>
          </a:prstGeom>
          <a:ln cap="flat" w="57150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5725647" y="4801813"/>
            <a:ext cx="9905106" cy="106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263"/>
              </a:lnSpc>
              <a:spcBef>
                <a:spcPct val="0"/>
              </a:spcBef>
            </a:pPr>
            <a:r>
              <a:rPr lang="en-US" sz="4799" strike="noStrike" u="none">
                <a:solidFill>
                  <a:srgbClr val="414B3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Brincadeiras, atividades em grupo</a:t>
            </a:r>
          </a:p>
        </p:txBody>
      </p:sp>
      <p:sp>
        <p:nvSpPr>
          <p:cNvPr name="AutoShape 22" id="22"/>
          <p:cNvSpPr/>
          <p:nvPr/>
        </p:nvSpPr>
        <p:spPr>
          <a:xfrm flipH="true">
            <a:off x="7044412" y="7085249"/>
            <a:ext cx="0" cy="950542"/>
          </a:xfrm>
          <a:prstGeom prst="line">
            <a:avLst/>
          </a:prstGeom>
          <a:ln cap="flat" w="57150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2996258" y="842871"/>
            <a:ext cx="12193895" cy="103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07"/>
              </a:lnSpc>
            </a:pPr>
            <a:r>
              <a:rPr lang="en-US" sz="8323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ESTRUTURA DAS AULAS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-5400000">
            <a:off x="-1945178" y="-1803901"/>
            <a:ext cx="3890356" cy="4114800"/>
          </a:xfrm>
          <a:custGeom>
            <a:avLst/>
            <a:gdLst/>
            <a:ahLst/>
            <a:cxnLst/>
            <a:rect r="r" b="b" t="t" l="l"/>
            <a:pathLst>
              <a:path h="4114800" w="3890356">
                <a:moveTo>
                  <a:pt x="0" y="0"/>
                </a:moveTo>
                <a:lnTo>
                  <a:pt x="3890356" y="0"/>
                </a:lnTo>
                <a:lnTo>
                  <a:pt x="3890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77554" y="3125644"/>
            <a:ext cx="11781487" cy="4873191"/>
            <a:chOff x="0" y="0"/>
            <a:chExt cx="5099441" cy="2109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270"/>
              <a:ext cx="5100711" cy="2108018"/>
            </a:xfrm>
            <a:custGeom>
              <a:avLst/>
              <a:gdLst/>
              <a:ahLst/>
              <a:cxnLst/>
              <a:rect r="r" b="b" t="t" l="l"/>
              <a:pathLst>
                <a:path h="2108018" w="5100711">
                  <a:moveTo>
                    <a:pt x="5089281" y="27940"/>
                  </a:moveTo>
                  <a:cubicBezTo>
                    <a:pt x="5080391" y="24130"/>
                    <a:pt x="5071501" y="21590"/>
                    <a:pt x="5062611" y="21590"/>
                  </a:cubicBezTo>
                  <a:cubicBezTo>
                    <a:pt x="5035941" y="20320"/>
                    <a:pt x="4960707" y="20320"/>
                    <a:pt x="4876669" y="17780"/>
                  </a:cubicBezTo>
                  <a:cubicBezTo>
                    <a:pt x="4684582" y="12700"/>
                    <a:pt x="4496497" y="6350"/>
                    <a:pt x="4304410" y="3810"/>
                  </a:cubicBezTo>
                  <a:cubicBezTo>
                    <a:pt x="4148339" y="1270"/>
                    <a:pt x="3996271" y="3810"/>
                    <a:pt x="3840200" y="2540"/>
                  </a:cubicBezTo>
                  <a:cubicBezTo>
                    <a:pt x="3772169" y="2540"/>
                    <a:pt x="3704138" y="0"/>
                    <a:pt x="3636108" y="2540"/>
                  </a:cubicBezTo>
                  <a:cubicBezTo>
                    <a:pt x="3472033" y="10160"/>
                    <a:pt x="3307959" y="11430"/>
                    <a:pt x="3139883" y="8890"/>
                  </a:cubicBezTo>
                  <a:cubicBezTo>
                    <a:pt x="3055845" y="7620"/>
                    <a:pt x="2971807" y="7620"/>
                    <a:pt x="2887769" y="7620"/>
                  </a:cubicBezTo>
                  <a:cubicBezTo>
                    <a:pt x="2735700" y="7620"/>
                    <a:pt x="2583631" y="7620"/>
                    <a:pt x="2431562" y="6350"/>
                  </a:cubicBezTo>
                  <a:cubicBezTo>
                    <a:pt x="2271490" y="5080"/>
                    <a:pt x="694776" y="2540"/>
                    <a:pt x="538705" y="1270"/>
                  </a:cubicBezTo>
                  <a:cubicBezTo>
                    <a:pt x="410648" y="0"/>
                    <a:pt x="286591" y="1270"/>
                    <a:pt x="158533" y="1270"/>
                  </a:cubicBezTo>
                  <a:cubicBezTo>
                    <a:pt x="70493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31333"/>
                    <a:pt x="16510" y="222056"/>
                    <a:pt x="17780" y="311187"/>
                  </a:cubicBezTo>
                  <a:cubicBezTo>
                    <a:pt x="19050" y="401910"/>
                    <a:pt x="17780" y="492632"/>
                    <a:pt x="16510" y="584947"/>
                  </a:cubicBezTo>
                  <a:cubicBezTo>
                    <a:pt x="15240" y="678853"/>
                    <a:pt x="2540" y="1664070"/>
                    <a:pt x="2540" y="1757976"/>
                  </a:cubicBezTo>
                  <a:cubicBezTo>
                    <a:pt x="2540" y="1850290"/>
                    <a:pt x="1270" y="1942604"/>
                    <a:pt x="0" y="2034919"/>
                  </a:cubicBezTo>
                  <a:cubicBezTo>
                    <a:pt x="0" y="2053408"/>
                    <a:pt x="3810" y="2063568"/>
                    <a:pt x="15240" y="2068648"/>
                  </a:cubicBezTo>
                  <a:cubicBezTo>
                    <a:pt x="22860" y="2072458"/>
                    <a:pt x="31750" y="2074998"/>
                    <a:pt x="40640" y="2076268"/>
                  </a:cubicBezTo>
                  <a:cubicBezTo>
                    <a:pt x="154531" y="2081348"/>
                    <a:pt x="306600" y="2085158"/>
                    <a:pt x="458669" y="2090238"/>
                  </a:cubicBezTo>
                  <a:cubicBezTo>
                    <a:pt x="542707" y="2092778"/>
                    <a:pt x="626745" y="2097858"/>
                    <a:pt x="710783" y="2099128"/>
                  </a:cubicBezTo>
                  <a:cubicBezTo>
                    <a:pt x="850847" y="2101668"/>
                    <a:pt x="2411553" y="2102938"/>
                    <a:pt x="2551617" y="2104208"/>
                  </a:cubicBezTo>
                  <a:cubicBezTo>
                    <a:pt x="2571626" y="2104208"/>
                    <a:pt x="2591635" y="2104208"/>
                    <a:pt x="2611644" y="2104208"/>
                  </a:cubicBezTo>
                  <a:cubicBezTo>
                    <a:pt x="2707687" y="2104208"/>
                    <a:pt x="2807732" y="2102938"/>
                    <a:pt x="2903776" y="2102938"/>
                  </a:cubicBezTo>
                  <a:cubicBezTo>
                    <a:pt x="3015827" y="2102938"/>
                    <a:pt x="3123875" y="2104208"/>
                    <a:pt x="3235926" y="2104208"/>
                  </a:cubicBezTo>
                  <a:cubicBezTo>
                    <a:pt x="3400001" y="2104208"/>
                    <a:pt x="3568077" y="2104208"/>
                    <a:pt x="3732151" y="2104208"/>
                  </a:cubicBezTo>
                  <a:cubicBezTo>
                    <a:pt x="3884220" y="2104208"/>
                    <a:pt x="4036289" y="2105478"/>
                    <a:pt x="4188358" y="2106748"/>
                  </a:cubicBezTo>
                  <a:cubicBezTo>
                    <a:pt x="4256388" y="2106748"/>
                    <a:pt x="4328421" y="2108018"/>
                    <a:pt x="4396451" y="2108018"/>
                  </a:cubicBezTo>
                  <a:cubicBezTo>
                    <a:pt x="4616551" y="2106748"/>
                    <a:pt x="4832649" y="2100398"/>
                    <a:pt x="5039751" y="2100398"/>
                  </a:cubicBezTo>
                  <a:cubicBezTo>
                    <a:pt x="5043561" y="2100398"/>
                    <a:pt x="5048641" y="2097858"/>
                    <a:pt x="5052451" y="2095318"/>
                  </a:cubicBezTo>
                  <a:cubicBezTo>
                    <a:pt x="5057531" y="2091508"/>
                    <a:pt x="5060071" y="2085158"/>
                    <a:pt x="5062611" y="2082618"/>
                  </a:cubicBezTo>
                  <a:cubicBezTo>
                    <a:pt x="5063881" y="2023777"/>
                    <a:pt x="5065151" y="1956929"/>
                    <a:pt x="5066421" y="1890080"/>
                  </a:cubicBezTo>
                  <a:cubicBezTo>
                    <a:pt x="5067691" y="1786625"/>
                    <a:pt x="5077851" y="793450"/>
                    <a:pt x="5079121" y="689994"/>
                  </a:cubicBezTo>
                  <a:cubicBezTo>
                    <a:pt x="5079121" y="627920"/>
                    <a:pt x="5080391" y="565847"/>
                    <a:pt x="5081661" y="503774"/>
                  </a:cubicBezTo>
                  <a:cubicBezTo>
                    <a:pt x="5082931" y="436925"/>
                    <a:pt x="5084201" y="370077"/>
                    <a:pt x="5086741" y="303229"/>
                  </a:cubicBezTo>
                  <a:cubicBezTo>
                    <a:pt x="5088011" y="263438"/>
                    <a:pt x="5088011" y="222056"/>
                    <a:pt x="5093091" y="182265"/>
                  </a:cubicBezTo>
                  <a:cubicBezTo>
                    <a:pt x="5098171" y="134516"/>
                    <a:pt x="5100711" y="88359"/>
                    <a:pt x="5099441" y="44450"/>
                  </a:cubicBezTo>
                  <a:cubicBezTo>
                    <a:pt x="5099441" y="38100"/>
                    <a:pt x="5095631" y="30480"/>
                    <a:pt x="5089281" y="279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7181295">
            <a:off x="-1394669" y="7483344"/>
            <a:ext cx="3371281" cy="3107708"/>
          </a:xfrm>
          <a:custGeom>
            <a:avLst/>
            <a:gdLst/>
            <a:ahLst/>
            <a:cxnLst/>
            <a:rect r="r" b="b" t="t" l="l"/>
            <a:pathLst>
              <a:path h="3107708" w="3371281">
                <a:moveTo>
                  <a:pt x="0" y="0"/>
                </a:moveTo>
                <a:lnTo>
                  <a:pt x="3371281" y="0"/>
                </a:lnTo>
                <a:lnTo>
                  <a:pt x="3371281" y="3107708"/>
                </a:lnTo>
                <a:lnTo>
                  <a:pt x="0" y="3107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2804" y="1726244"/>
            <a:ext cx="8451196" cy="9043109"/>
          </a:xfrm>
          <a:custGeom>
            <a:avLst/>
            <a:gdLst/>
            <a:ahLst/>
            <a:cxnLst/>
            <a:rect r="r" b="b" t="t" l="l"/>
            <a:pathLst>
              <a:path h="9043109" w="8451196">
                <a:moveTo>
                  <a:pt x="0" y="0"/>
                </a:moveTo>
                <a:lnTo>
                  <a:pt x="8451196" y="0"/>
                </a:lnTo>
                <a:lnTo>
                  <a:pt x="8451196" y="9043109"/>
                </a:lnTo>
                <a:lnTo>
                  <a:pt x="0" y="9043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44881">
            <a:off x="15681074" y="-2437625"/>
            <a:ext cx="3890356" cy="4114800"/>
          </a:xfrm>
          <a:custGeom>
            <a:avLst/>
            <a:gdLst/>
            <a:ahLst/>
            <a:cxnLst/>
            <a:rect r="r" b="b" t="t" l="l"/>
            <a:pathLst>
              <a:path h="4114800" w="3890356">
                <a:moveTo>
                  <a:pt x="0" y="0"/>
                </a:moveTo>
                <a:lnTo>
                  <a:pt x="3890357" y="0"/>
                </a:lnTo>
                <a:lnTo>
                  <a:pt x="3890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028700"/>
            <a:ext cx="2894041" cy="2057400"/>
          </a:xfrm>
          <a:custGeom>
            <a:avLst/>
            <a:gdLst/>
            <a:ahLst/>
            <a:cxnLst/>
            <a:rect r="r" b="b" t="t" l="l"/>
            <a:pathLst>
              <a:path h="2057400" w="2894041">
                <a:moveTo>
                  <a:pt x="0" y="0"/>
                </a:moveTo>
                <a:lnTo>
                  <a:pt x="2894041" y="0"/>
                </a:lnTo>
                <a:lnTo>
                  <a:pt x="289404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64838" y="-2057400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835262">
            <a:off x="15590274" y="6458646"/>
            <a:ext cx="3137535" cy="4114800"/>
          </a:xfrm>
          <a:custGeom>
            <a:avLst/>
            <a:gdLst/>
            <a:ahLst/>
            <a:cxnLst/>
            <a:rect r="r" b="b" t="t" l="l"/>
            <a:pathLst>
              <a:path h="4114800" w="3137535">
                <a:moveTo>
                  <a:pt x="0" y="0"/>
                </a:moveTo>
                <a:lnTo>
                  <a:pt x="3137535" y="0"/>
                </a:lnTo>
                <a:lnTo>
                  <a:pt x="31375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183495" y="3754809"/>
            <a:ext cx="6742805" cy="1033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6"/>
              </a:lnSpc>
            </a:pPr>
            <a:r>
              <a:rPr lang="en-US" sz="8378">
                <a:solidFill>
                  <a:srgbClr val="F48A6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PROPÓSITO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45779" y="5029200"/>
            <a:ext cx="7780732" cy="1978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7"/>
              </a:lnSpc>
            </a:pPr>
            <a:r>
              <a:rPr lang="en-US" sz="2906" b="true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Levar o inglês para a favela sem elitismo.</a:t>
            </a:r>
          </a:p>
          <a:p>
            <a:pPr algn="l">
              <a:lnSpc>
                <a:spcPts val="3807"/>
              </a:lnSpc>
            </a:pPr>
            <a:r>
              <a:rPr lang="en-US" sz="2906" b="true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Mostrar que TODA criança pode aprender.</a:t>
            </a:r>
          </a:p>
          <a:p>
            <a:pPr algn="l">
              <a:lnSpc>
                <a:spcPts val="3807"/>
              </a:lnSpc>
            </a:pPr>
            <a:r>
              <a:rPr lang="en-US" sz="2906" b="true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Construir futuros plurais através da educação.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DAGkp9Gp8oM</dc:identifier>
  <dcterms:modified xsi:type="dcterms:W3CDTF">2011-08-01T06:04:30Z</dcterms:modified>
  <cp:revision>1</cp:revision>
  <dc:title>ENGLISH SEM NEUROSE</dc:title>
</cp:coreProperties>
</file>