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Condensed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slide" Target="slides/slide21.xml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b4da5d01be219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b4da5d01be21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857decb7_3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857decb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2F2F2"/>
                </a:highlight>
              </a:rPr>
              <a:t>chave  =&gt; valor,</a:t>
            </a:r>
            <a:endParaRPr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rgbClr val="333333"/>
                </a:solidFill>
                <a:highlight>
                  <a:srgbClr val="F2F2F2"/>
                </a:highlight>
              </a:rPr>
            </a:br>
            <a:endParaRPr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857decb7_3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857decb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Um recurso é uma variável especial, que mantém uma referência a um recurso externo.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O valor especial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representa uma variável sem valor.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857decb7_3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857decb7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ad703ba6beb03b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ad703ba6beb0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f829f5e5ca91c5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f829f5e5ca91c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857decb7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857dec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857decb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857dec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f829f5e5ca91c5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f829f5e5ca91c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857decb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857dec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829f5e5ca91c5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829f5e5ca91c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337fc291321369c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337fc29132136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f68750cf1963ab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df68750cf1963ab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f68750cf1963ab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f68750cf1963ab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8509f2ed1e6207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8509f2ed1e620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098ed550090bf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098ed550090b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f829f5e5ca91c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f829f5e5ca91c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8509f2ed1e6207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8509f2ed1e620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857decb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857dec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857decb7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857dec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857decb7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857dec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php.net/manual/pt_BR/" TargetMode="External"/><Relationship Id="rId4" Type="http://schemas.openxmlformats.org/officeDocument/2006/relationships/hyperlink" Target="https://commons.m.wikimedia.org/" TargetMode="External"/><Relationship Id="rId5" Type="http://schemas.openxmlformats.org/officeDocument/2006/relationships/hyperlink" Target="http://excript.com/php/heranca-php.html" TargetMode="External"/><Relationship Id="rId6" Type="http://schemas.openxmlformats.org/officeDocument/2006/relationships/hyperlink" Target="https://imasters.com.br/linguagens/php/como-fazer-uma-melhor-reutilizacao-de-codigo-php-usando-traits-parte-01/?trace=151902119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728" y="1347242"/>
            <a:ext cx="4644538" cy="24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4294967295" type="title"/>
          </p:nvPr>
        </p:nvSpPr>
        <p:spPr>
          <a:xfrm>
            <a:off x="1691850" y="297271"/>
            <a:ext cx="57603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Exemplo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70" y="1166366"/>
            <a:ext cx="2505275" cy="32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875" y="1166375"/>
            <a:ext cx="2505275" cy="32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Síntaxe Básica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Dois tipos especiais: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Resource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 da Linguagem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031425" y="1777125"/>
            <a:ext cx="59538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As variáveis PHP são representadas por $ seguido pelo seu nome e são case-sensitive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 maioria das variáveis tem escopo local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O nome de uma variável pode ser definido e utilizado </a:t>
            </a:r>
            <a:r>
              <a:rPr lang="en"/>
              <a:t>dinamicamente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As variáveis de fontes externas podem ser acessadas através das funções $_POST e $_REQUEST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4294967295" type="title"/>
          </p:nvPr>
        </p:nvSpPr>
        <p:spPr>
          <a:xfrm>
            <a:off x="1691850" y="297271"/>
            <a:ext cx="57603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152" y="1157262"/>
            <a:ext cx="3960900" cy="28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75" y="1157250"/>
            <a:ext cx="3460719" cy="28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4294967295" type="title"/>
          </p:nvPr>
        </p:nvSpPr>
        <p:spPr>
          <a:xfrm>
            <a:off x="1691850" y="297271"/>
            <a:ext cx="57603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Exemplo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25" y="1600618"/>
            <a:ext cx="6358550" cy="19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1031425" y="12430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Encapsulamento (Visibilidade)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786500" y="210367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Assim como no Java, a visibilidade de uma propriedade ou método pode ser definida com os seguintes modificadores de acesso: </a:t>
            </a:r>
            <a:r>
              <a:rPr lang="en" sz="1800">
                <a:highlight>
                  <a:srgbClr val="F8F9FA"/>
                </a:highlight>
              </a:rPr>
              <a:t>public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>
                <a:highlight>
                  <a:srgbClr val="F8F9FA"/>
                </a:highlight>
              </a:rPr>
              <a:t>protected</a:t>
            </a:r>
            <a:r>
              <a:rPr lang="en" sz="1800">
                <a:highlight>
                  <a:srgbClr val="FFFFFF"/>
                </a:highlight>
              </a:rPr>
              <a:t> ou </a:t>
            </a:r>
            <a:r>
              <a:rPr lang="en" sz="1800">
                <a:highlight>
                  <a:srgbClr val="F8F9FA"/>
                </a:highlight>
              </a:rPr>
              <a:t>private</a:t>
            </a:r>
            <a:r>
              <a:rPr lang="en" sz="1800">
                <a:highlight>
                  <a:srgbClr val="FFFFFF"/>
                </a:highlight>
              </a:rPr>
              <a:t>.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rgbClr val="607896"/>
              </a:buClr>
              <a:buSzPts val="1800"/>
              <a:buChar char="»"/>
            </a:pPr>
            <a:r>
              <a:rPr lang="en" sz="1800">
                <a:highlight>
                  <a:srgbClr val="FFFFFF"/>
                </a:highlight>
              </a:rPr>
              <a:t>Public: pode ser acessado pelo objeto (instância da classe)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Char char="»"/>
            </a:pPr>
            <a:r>
              <a:rPr lang="en" sz="1800">
                <a:highlight>
                  <a:srgbClr val="FFFFFF"/>
                </a:highlight>
              </a:rPr>
              <a:t>Protected: acessível às classes filhas (herdadas)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Char char="»"/>
            </a:pPr>
            <a:r>
              <a:rPr lang="en" sz="1800">
                <a:highlight>
                  <a:srgbClr val="FFFFFF"/>
                </a:highlight>
              </a:rPr>
              <a:t>Private: é limitada apenas a classe que define o atributo ou método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369625" y="9281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5685725" y="2541400"/>
            <a:ext cx="3655200" cy="27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906825" y="1311150"/>
            <a:ext cx="64914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No PHP o objeto se adequa ao tipo atribuído à ele. Ex.: se se atribui um valor String a uma variável ela se torna String e se para essa mesma variável se atribui um valor inteiro ela se torna inteiro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Por Inclusão: o objeto pode ser visto como pertencente a diferentes classes, ou seja, herança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Por Coerção: operação semântica para converter um argumento para um tipo esperado por uma função, em uma situação que de outra forma resultaria em um erro de tipo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031425" y="9747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877975" y="1765450"/>
            <a:ext cx="6067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rgbClr val="607896"/>
              </a:buClr>
              <a:buSzPts val="2000"/>
              <a:buChar char="»"/>
            </a:pPr>
            <a:r>
              <a:rPr lang="en"/>
              <a:t>Herança é um conceito de programação estabelecido, e o PHP faz uso deste em seu modelo de objetos.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Char char="»"/>
            </a:pPr>
            <a:r>
              <a:rPr lang="en"/>
              <a:t>Em PHP </a:t>
            </a:r>
            <a:r>
              <a:rPr lang="en"/>
              <a:t>não</a:t>
            </a:r>
            <a:r>
              <a:rPr lang="en"/>
              <a:t> existe herança </a:t>
            </a:r>
            <a:r>
              <a:rPr lang="en"/>
              <a:t>múltipla, porém o uso de traits (</a:t>
            </a:r>
            <a:r>
              <a:rPr lang="en">
                <a:highlight>
                  <a:srgbClr val="FFFFFF"/>
                </a:highlight>
              </a:rPr>
              <a:t>pedaços individuais de código que definem métodos que podem ser utilizados por diferentes classes)</a:t>
            </a:r>
            <a:r>
              <a:rPr lang="en"/>
              <a:t> e interfaces conseguem resolver esse problema.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008100" y="12639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Ao se estender uma classe, a subclasse herda todos os métodos públicos e protegidos da classe pai.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Isto é útil para definir uma funcionalidade abstrata, e permitir a implementação de uma funcionalidade adicional em objetos similares sem a necessidade de re-implementar todas as funcionalidades compartilhadas.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52649" l="0" r="0" t="0"/>
          <a:stretch/>
        </p:blipFill>
        <p:spPr>
          <a:xfrm>
            <a:off x="385175" y="1317849"/>
            <a:ext cx="3849801" cy="32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>
            <p:ph idx="4294967295" type="title"/>
          </p:nvPr>
        </p:nvSpPr>
        <p:spPr>
          <a:xfrm>
            <a:off x="1691850" y="297271"/>
            <a:ext cx="57603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Exemplo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4">
            <a:alphaModFix/>
          </a:blip>
          <a:srcRect b="0" l="0" r="0" t="48538"/>
          <a:stretch/>
        </p:blipFill>
        <p:spPr>
          <a:xfrm>
            <a:off x="4842050" y="1317850"/>
            <a:ext cx="3542378" cy="32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PHP: Hypertext Preprocessor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Criada por </a:t>
            </a:r>
            <a:r>
              <a:rPr lang="en"/>
              <a:t>Rasmus Lerdorf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Linguagem de script open source de uso geral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Adequada para o desenvolvimento web e que pode ser embutida dentro do 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O PHP permite a criação de páginas </a:t>
            </a:r>
            <a:r>
              <a:rPr lang="en">
                <a:solidFill>
                  <a:srgbClr val="FF0000"/>
                </a:solidFill>
              </a:rPr>
              <a:t>dinâmicas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24" y="1594479"/>
            <a:ext cx="1456575" cy="1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723" y="230288"/>
            <a:ext cx="1621475" cy="111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4294967295" type="title"/>
          </p:nvPr>
        </p:nvSpPr>
        <p:spPr>
          <a:xfrm>
            <a:off x="1691850" y="297271"/>
            <a:ext cx="57603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Exemplo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12" y="1013971"/>
            <a:ext cx="3180963" cy="382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http://php.net/manual/pt_BR/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https://commons.m.wikimedia.org/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http://excript.com/php/heranca-php.html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https://imasters.com.br/linguagens/php/como-fazer-uma-melhor-reutilizacao-de-codigo-php-usando-traits-parte-01/?trace=1519021197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usos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1031425" y="1777125"/>
            <a:ext cx="60366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Scripts no lado do servidor (server-side), acessando os resultados de seu programa PHP com um navegador web, visualizando a página PHP através do servidor web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Scripts de linha de comando, para executá-lo sem um servidor ou navegador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Escrever aplicações desktop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2602500" y="1294847"/>
            <a:ext cx="39390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ctr">
              <a:spcBef>
                <a:spcPts val="600"/>
              </a:spcBef>
              <a:spcAft>
                <a:spcPts val="0"/>
              </a:spcAft>
              <a:buSzPts val="4000"/>
              <a:buChar char="»"/>
            </a:pPr>
            <a:r>
              <a:rPr lang="en" sz="4000"/>
              <a:t>Sites dinâmicos</a:t>
            </a:r>
            <a:endParaRPr sz="4000"/>
          </a:p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Char char="»"/>
            </a:pPr>
            <a:r>
              <a:rPr lang="en" sz="4000"/>
              <a:t>Bancos de dados</a:t>
            </a:r>
            <a:endParaRPr sz="4000"/>
          </a:p>
        </p:txBody>
      </p:sp>
      <p:pic>
        <p:nvPicPr>
          <p:cNvPr id="177" name="Google Shape;1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038" y="2372188"/>
            <a:ext cx="3063924" cy="24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25" y="1198925"/>
            <a:ext cx="3217975" cy="358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3828" l="1895" r="2866" t="2345"/>
          <a:stretch/>
        </p:blipFill>
        <p:spPr>
          <a:xfrm>
            <a:off x="4671151" y="540105"/>
            <a:ext cx="3564301" cy="26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9" y="2262554"/>
            <a:ext cx="4517301" cy="169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20" y="693639"/>
            <a:ext cx="47529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Básica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PHP possui 4 tipos de variáveis escalares: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Boolean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Integer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Float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4294967295" type="title"/>
          </p:nvPr>
        </p:nvSpPr>
        <p:spPr>
          <a:xfrm>
            <a:off x="1691850" y="297271"/>
            <a:ext cx="57603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Exemplo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075" y="1105271"/>
            <a:ext cx="5854486" cy="382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Básica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Três tipos compostos: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Array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Object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