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317" r:id="rId7"/>
    <p:sldId id="394" r:id="rId8"/>
    <p:sldId id="393" r:id="rId9"/>
    <p:sldId id="396" r:id="rId10"/>
    <p:sldId id="39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82F5A7-E676-4E05-A13A-52A659F169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3A4E31E-6660-495C-8AF7-2B626A7C13ED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2F44B-6FB7-4F2F-BAB3-63EDA14B95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7B2AB3C-04B7-41FA-A641-3AEB2681DC55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4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11/11/2022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0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1289" y="2236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Projeto Library Spring Boot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11565" y="3313196"/>
            <a:ext cx="4382059" cy="766824"/>
          </a:xfrm>
        </p:spPr>
        <p:txBody>
          <a:bodyPr rtlCol="0"/>
          <a:lstStyle/>
          <a:p>
            <a:pPr rtl="0"/>
            <a:r>
              <a:rPr lang="pt-BR" dirty="0"/>
              <a:t>Matheus de Oliveira Teles da Silva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43387" y="3313196"/>
            <a:ext cx="3337048" cy="365760"/>
          </a:xfrm>
        </p:spPr>
        <p:txBody>
          <a:bodyPr rtlCol="0"/>
          <a:lstStyle/>
          <a:p>
            <a:pPr rtl="0"/>
            <a:r>
              <a:rPr lang="pt-BR" dirty="0"/>
              <a:t>Ivan </a:t>
            </a:r>
            <a:r>
              <a:rPr lang="pt-BR" dirty="0" err="1"/>
              <a:t>Garbi</a:t>
            </a:r>
            <a:r>
              <a:rPr lang="pt-BR" dirty="0"/>
              <a:t> </a:t>
            </a:r>
            <a:r>
              <a:rPr lang="pt-BR" dirty="0" err="1"/>
              <a:t>Truti</a:t>
            </a:r>
            <a:r>
              <a:rPr lang="pt-BR" dirty="0"/>
              <a:t> Assumpção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24" name="Imagem 23" descr="Homem de barba sorrindo&#10;&#10;Descrição gerada automaticamente">
            <a:extLst>
              <a:ext uri="{FF2B5EF4-FFF2-40B4-BE49-F238E27FC236}">
                <a16:creationId xmlns:a16="http://schemas.microsoft.com/office/drawing/2014/main" id="{7F72612F-3126-717B-E3F7-C5194F9C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33" y="1650635"/>
            <a:ext cx="1048666" cy="1565173"/>
          </a:xfrm>
          <a:prstGeom prst="rect">
            <a:avLst/>
          </a:prstGeom>
        </p:spPr>
      </p:pic>
      <p:pic>
        <p:nvPicPr>
          <p:cNvPr id="28" name="Imagem 27" descr="Homem de terno e gravata&#10;&#10;Descrição gerada automaticamente">
            <a:extLst>
              <a:ext uri="{FF2B5EF4-FFF2-40B4-BE49-F238E27FC236}">
                <a16:creationId xmlns:a16="http://schemas.microsoft.com/office/drawing/2014/main" id="{3CE6857E-D7B4-11A9-E600-0FAAF239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01" y="1682533"/>
            <a:ext cx="1535186" cy="15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446431"/>
            <a:ext cx="5437187" cy="196202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do Projeto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728754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Ideia do Projeto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2746768"/>
            <a:ext cx="8462507" cy="1364464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>
                <a:latin typeface="Arial Rounded MT Bold" panose="020F0704030504030204" pitchFamily="34" charset="0"/>
              </a:rPr>
              <a:t>SISTEMA PARA GERENCIAMENTO DE UMA LIVRARIA FÍSICA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>
                <a:latin typeface="Arial Rounded MT Bold" panose="020F0704030504030204" pitchFamily="34" charset="0"/>
              </a:rPr>
              <a:t>CONTROLE DOS LIVROS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>
                <a:latin typeface="Arial Rounded MT Bold" panose="020F0704030504030204" pitchFamily="34" charset="0"/>
              </a:rPr>
              <a:t>RELATÓRIOS DE VENDAS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3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A2175E0C-929D-F7F2-CACD-3EA69E26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16" y="2084667"/>
            <a:ext cx="853623" cy="853623"/>
          </a:xfrm>
          <a:prstGeom prst="rect">
            <a:avLst/>
          </a:prstGeom>
        </p:spPr>
      </p:pic>
      <p:pic>
        <p:nvPicPr>
          <p:cNvPr id="56" name="Gráfico 55" descr="Banco de dados com preenchimento sólido">
            <a:extLst>
              <a:ext uri="{FF2B5EF4-FFF2-40B4-BE49-F238E27FC236}">
                <a16:creationId xmlns:a16="http://schemas.microsoft.com/office/drawing/2014/main" id="{902A10A5-10B1-57DF-2613-DC02F1170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4237" y="1038056"/>
            <a:ext cx="459211" cy="459211"/>
          </a:xfrm>
          <a:prstGeom prst="rect">
            <a:avLst/>
          </a:prstGeom>
        </p:spPr>
      </p:pic>
      <p:sp>
        <p:nvSpPr>
          <p:cNvPr id="65" name="Fluxograma: Conector 64">
            <a:extLst>
              <a:ext uri="{FF2B5EF4-FFF2-40B4-BE49-F238E27FC236}">
                <a16:creationId xmlns:a16="http://schemas.microsoft.com/office/drawing/2014/main" id="{7DB2ADEB-7E28-0EEA-EC1D-7D96DE8280F5}"/>
              </a:ext>
            </a:extLst>
          </p:cNvPr>
          <p:cNvSpPr/>
          <p:nvPr/>
        </p:nvSpPr>
        <p:spPr>
          <a:xfrm>
            <a:off x="1043562" y="983163"/>
            <a:ext cx="2998801" cy="458236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2" name="Gráfico 61" descr="Interface do Usuário/Experiência do Usuário com preenchimento sólido">
            <a:extLst>
              <a:ext uri="{FF2B5EF4-FFF2-40B4-BE49-F238E27FC236}">
                <a16:creationId xmlns:a16="http://schemas.microsoft.com/office/drawing/2014/main" id="{B2453A11-C087-BEE4-B819-6110C6140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8659" y="3347561"/>
            <a:ext cx="914400" cy="914400"/>
          </a:xfrm>
          <a:prstGeom prst="rect">
            <a:avLst/>
          </a:prstGeom>
        </p:spPr>
      </p:pic>
      <p:pic>
        <p:nvPicPr>
          <p:cNvPr id="64" name="Gráfico 63" descr="Usuário com preenchimento sólido">
            <a:extLst>
              <a:ext uri="{FF2B5EF4-FFF2-40B4-BE49-F238E27FC236}">
                <a16:creationId xmlns:a16="http://schemas.microsoft.com/office/drawing/2014/main" id="{61830125-BC78-FDF5-72B6-B6C58A9F7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24559" y="3637464"/>
            <a:ext cx="469300" cy="469300"/>
          </a:xfrm>
          <a:prstGeom prst="rect">
            <a:avLst/>
          </a:prstGeom>
        </p:spPr>
      </p:pic>
      <p:pic>
        <p:nvPicPr>
          <p:cNvPr id="70" name="Gráfico 69" descr="Internet das Coisas com preenchimento sólido">
            <a:extLst>
              <a:ext uri="{FF2B5EF4-FFF2-40B4-BE49-F238E27FC236}">
                <a16:creationId xmlns:a16="http://schemas.microsoft.com/office/drawing/2014/main" id="{3911FC49-5CCF-31F7-C6D7-DFEAC703B4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9275" y="3072983"/>
            <a:ext cx="1070702" cy="1070702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D7A6A987-89C4-5A05-2FC6-724E0CE70B79}"/>
              </a:ext>
            </a:extLst>
          </p:cNvPr>
          <p:cNvSpPr txBox="1"/>
          <p:nvPr/>
        </p:nvSpPr>
        <p:spPr>
          <a:xfrm>
            <a:off x="7053379" y="2657485"/>
            <a:ext cx="1300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API Gateway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D4B6C9-427B-05BF-DFA5-8B2A9D44308F}"/>
              </a:ext>
            </a:extLst>
          </p:cNvPr>
          <p:cNvSpPr txBox="1"/>
          <p:nvPr/>
        </p:nvSpPr>
        <p:spPr>
          <a:xfrm>
            <a:off x="4795653" y="1778894"/>
            <a:ext cx="1300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auth</a:t>
            </a:r>
            <a:r>
              <a:rPr lang="pt-BR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-server</a:t>
            </a: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88429-7CB4-5E6B-FF65-3CC6381F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48" y="4261961"/>
            <a:ext cx="853623" cy="853623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54BAFA7E-4545-24C5-1DB1-1EB5357A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32" y="2808973"/>
            <a:ext cx="853623" cy="853623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F7FF3700-8138-F864-1D86-E37C9EE2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32" y="1436132"/>
            <a:ext cx="853623" cy="85362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53B7D3-F1CE-DA92-8875-5C3B5FA0A8B2}"/>
              </a:ext>
            </a:extLst>
          </p:cNvPr>
          <p:cNvSpPr txBox="1"/>
          <p:nvPr/>
        </p:nvSpPr>
        <p:spPr>
          <a:xfrm>
            <a:off x="723668" y="729247"/>
            <a:ext cx="1300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PostgreSQL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7FDC2-DF18-EA75-F7DE-4F6133E7296D}"/>
              </a:ext>
            </a:extLst>
          </p:cNvPr>
          <p:cNvSpPr txBox="1"/>
          <p:nvPr/>
        </p:nvSpPr>
        <p:spPr>
          <a:xfrm>
            <a:off x="1903767" y="2588128"/>
            <a:ext cx="1300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books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C279A5-BD82-26DA-5C08-C90D1D449218}"/>
              </a:ext>
            </a:extLst>
          </p:cNvPr>
          <p:cNvSpPr txBox="1"/>
          <p:nvPr/>
        </p:nvSpPr>
        <p:spPr>
          <a:xfrm>
            <a:off x="1892788" y="1196451"/>
            <a:ext cx="1300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book-store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CC1D25A-833C-E4CC-EE5B-640BE18F2031}"/>
              </a:ext>
            </a:extLst>
          </p:cNvPr>
          <p:cNvSpPr txBox="1"/>
          <p:nvPr/>
        </p:nvSpPr>
        <p:spPr>
          <a:xfrm>
            <a:off x="1903767" y="3979806"/>
            <a:ext cx="1300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books-</a:t>
            </a:r>
            <a:r>
              <a:rPr lang="pt-BR" sz="105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user</a:t>
            </a:r>
            <a:endParaRPr lang="pt-B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B67FB92-CE41-3185-1833-7416716EF092}"/>
              </a:ext>
            </a:extLst>
          </p:cNvPr>
          <p:cNvSpPr txBox="1"/>
          <p:nvPr/>
        </p:nvSpPr>
        <p:spPr>
          <a:xfrm>
            <a:off x="62508" y="4650415"/>
            <a:ext cx="13003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Eureka Server</a:t>
            </a:r>
          </a:p>
        </p:txBody>
      </p: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B7C8AD9A-B837-4F03-C228-6E5DC1F06402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8017568" y="4106766"/>
            <a:ext cx="2658291" cy="155195"/>
          </a:xfrm>
          <a:prstGeom prst="curvedConnector4">
            <a:avLst>
              <a:gd name="adj1" fmla="val 41400"/>
              <a:gd name="adj2" fmla="val 24729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: Curvo 52">
            <a:extLst>
              <a:ext uri="{FF2B5EF4-FFF2-40B4-BE49-F238E27FC236}">
                <a16:creationId xmlns:a16="http://schemas.microsoft.com/office/drawing/2014/main" id="{A1396FBA-0A14-80E2-92EC-71F6FC99E5D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872639" y="2784443"/>
            <a:ext cx="1326636" cy="82389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37CF61BD-883B-2255-2A37-903B69738750}"/>
              </a:ext>
            </a:extLst>
          </p:cNvPr>
          <p:cNvCxnSpPr>
            <a:cxnSpLocks/>
          </p:cNvCxnSpPr>
          <p:nvPr/>
        </p:nvCxnSpPr>
        <p:spPr>
          <a:xfrm flipV="1">
            <a:off x="3957407" y="3872114"/>
            <a:ext cx="3424054" cy="48785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0B52B47-EF66-B94A-485D-5313DA8FD5DF}"/>
              </a:ext>
            </a:extLst>
          </p:cNvPr>
          <p:cNvSpPr txBox="1"/>
          <p:nvPr/>
        </p:nvSpPr>
        <p:spPr>
          <a:xfrm>
            <a:off x="10126542" y="2738992"/>
            <a:ext cx="13003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Atendente acessando front-</a:t>
            </a:r>
            <a:r>
              <a:rPr lang="pt-BR" sz="105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end</a:t>
            </a:r>
            <a:endParaRPr lang="pt-B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446431"/>
            <a:ext cx="5437187" cy="196202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Execução do Projeto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0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3035814"/>
            <a:ext cx="5437187" cy="786371"/>
          </a:xfrm>
        </p:spPr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Sexta-feira, 11 de junho, 2022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{BE6BBF5B-0EA5-4DEB-8BAA-FEBC0D2FCB8B}tf33713516_win32</Template>
  <TotalTime>185</TotalTime>
  <Words>100</Words>
  <Application>Microsoft Office PowerPoint</Application>
  <PresentationFormat>Widescreen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Gill Sans MT</vt:lpstr>
      <vt:lpstr>Walbaum Display</vt:lpstr>
      <vt:lpstr>3DFloatVTI</vt:lpstr>
      <vt:lpstr>Projeto Library Spring Boot</vt:lpstr>
      <vt:lpstr>Equipe</vt:lpstr>
      <vt:lpstr>Apresentação do Projeto</vt:lpstr>
      <vt:lpstr>Ideia do Projeto</vt:lpstr>
      <vt:lpstr>Apresentação do PowerPoint</vt:lpstr>
      <vt:lpstr>Execução do Projeto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Smart Garbage Storage Unit</dc:title>
  <dc:creator>Matheus Oliveira</dc:creator>
  <cp:lastModifiedBy>Matheus Oliveira</cp:lastModifiedBy>
  <cp:revision>17</cp:revision>
  <dcterms:created xsi:type="dcterms:W3CDTF">2022-06-23T23:37:44Z</dcterms:created>
  <dcterms:modified xsi:type="dcterms:W3CDTF">2022-11-11T21:51:43Z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