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317" r:id="rId7"/>
    <p:sldId id="394" r:id="rId8"/>
    <p:sldId id="393" r:id="rId9"/>
    <p:sldId id="396" r:id="rId10"/>
    <p:sldId id="39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2F44B-6FB7-4F2F-BAB3-63EDA14B95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7B2AB3C-04B7-41FA-A641-3AEB2681DC55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4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0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1289" y="2236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Projeto Library Spring Boot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11565" y="3313196"/>
            <a:ext cx="4382059" cy="766824"/>
          </a:xfrm>
        </p:spPr>
        <p:txBody>
          <a:bodyPr rtlCol="0"/>
          <a:lstStyle/>
          <a:p>
            <a:pPr rtl="0"/>
            <a:r>
              <a:rPr lang="pt-BR" dirty="0"/>
              <a:t>Matheus de Oliveira Teles da Silva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43387" y="3313196"/>
            <a:ext cx="3337048" cy="365760"/>
          </a:xfrm>
        </p:spPr>
        <p:txBody>
          <a:bodyPr rtlCol="0"/>
          <a:lstStyle/>
          <a:p>
            <a:pPr rtl="0"/>
            <a:r>
              <a:rPr lang="pt-BR" dirty="0"/>
              <a:t>Ivan </a:t>
            </a:r>
            <a:r>
              <a:rPr lang="pt-BR" dirty="0" err="1"/>
              <a:t>Garbi</a:t>
            </a:r>
            <a:r>
              <a:rPr lang="pt-BR" dirty="0"/>
              <a:t> </a:t>
            </a:r>
            <a:r>
              <a:rPr lang="pt-BR" dirty="0" err="1"/>
              <a:t>Truti</a:t>
            </a:r>
            <a:r>
              <a:rPr lang="pt-BR" dirty="0"/>
              <a:t> Assumpção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24" name="Imagem 23" descr="Homem de barba sorrindo&#10;&#10;Descrição gerada automaticamente">
            <a:extLst>
              <a:ext uri="{FF2B5EF4-FFF2-40B4-BE49-F238E27FC236}">
                <a16:creationId xmlns:a16="http://schemas.microsoft.com/office/drawing/2014/main" id="{7F72612F-3126-717B-E3F7-C5194F9C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33" y="1650635"/>
            <a:ext cx="1048666" cy="1565173"/>
          </a:xfrm>
          <a:prstGeom prst="rect">
            <a:avLst/>
          </a:prstGeom>
        </p:spPr>
      </p:pic>
      <p:pic>
        <p:nvPicPr>
          <p:cNvPr id="28" name="Imagem 27" descr="Homem de terno e gravata&#10;&#10;Descrição gerada automaticamente">
            <a:extLst>
              <a:ext uri="{FF2B5EF4-FFF2-40B4-BE49-F238E27FC236}">
                <a16:creationId xmlns:a16="http://schemas.microsoft.com/office/drawing/2014/main" id="{3CE6857E-D7B4-11A9-E600-0FAAF239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01" y="1682533"/>
            <a:ext cx="1535186" cy="15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446431"/>
            <a:ext cx="5437187" cy="196202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do Projeto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728754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Ideia do Projeto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2746768"/>
            <a:ext cx="8462507" cy="1364464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>
                <a:latin typeface="Arial Rounded MT Bold" panose="020F0704030504030204" pitchFamily="34" charset="0"/>
              </a:rPr>
              <a:t>SISTEMA PARA GERENCIAMENTO DE UMA LIVRARIA FÍSICA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>
                <a:latin typeface="Arial Rounded MT Bold" panose="020F0704030504030204" pitchFamily="34" charset="0"/>
              </a:rPr>
              <a:t>CONTROLE DOS LIVROS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>
                <a:latin typeface="Arial Rounded MT Bold" panose="020F0704030504030204" pitchFamily="34" charset="0"/>
              </a:rPr>
              <a:t>RELATÓRIOS DE VENDAS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3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8C5DEE4-085C-1AEA-27F2-1FCAC5B1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40" y="3167790"/>
            <a:ext cx="318569" cy="318569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0B65CB1F-CD1A-ECEF-25C8-4A2CF79C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55" y="1183499"/>
            <a:ext cx="1217672" cy="172518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991319E4-E9E2-136B-AD33-522D56172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20" y="2496556"/>
            <a:ext cx="1753171" cy="607633"/>
          </a:xfrm>
          <a:prstGeom prst="rect">
            <a:avLst/>
          </a:prstGeom>
        </p:spPr>
      </p:pic>
      <p:pic>
        <p:nvPicPr>
          <p:cNvPr id="15" name="Imagem 14" descr="Uma imagem contendo cesto, recipiente, mesa, computador&#10;&#10;Descrição gerada automaticamente">
            <a:extLst>
              <a:ext uri="{FF2B5EF4-FFF2-40B4-BE49-F238E27FC236}">
                <a16:creationId xmlns:a16="http://schemas.microsoft.com/office/drawing/2014/main" id="{3DC58A0B-D0C8-2C34-F626-2B5B20E43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579" y="842045"/>
            <a:ext cx="908852" cy="1566003"/>
          </a:xfrm>
          <a:prstGeom prst="rect">
            <a:avLst/>
          </a:prstGeom>
        </p:spPr>
      </p:pic>
      <p:pic>
        <p:nvPicPr>
          <p:cNvPr id="13" name="Imagem 12" descr="Circuito eletrônico em fundo preto&#10;&#10;Descrição gerada automaticamente com confiança baixa">
            <a:extLst>
              <a:ext uri="{FF2B5EF4-FFF2-40B4-BE49-F238E27FC236}">
                <a16:creationId xmlns:a16="http://schemas.microsoft.com/office/drawing/2014/main" id="{40B4B624-9F05-F287-AA92-8F1E5F08C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6585" y="1039926"/>
            <a:ext cx="784674" cy="784674"/>
          </a:xfrm>
          <a:prstGeom prst="rect">
            <a:avLst/>
          </a:prstGeom>
        </p:spPr>
      </p:pic>
      <p:pic>
        <p:nvPicPr>
          <p:cNvPr id="6" name="Imagem 5" descr="Uma imagem contendo xícara, café, mesa, pequeno&#10;&#10;Descrição gerada automaticamente">
            <a:extLst>
              <a:ext uri="{FF2B5EF4-FFF2-40B4-BE49-F238E27FC236}">
                <a16:creationId xmlns:a16="http://schemas.microsoft.com/office/drawing/2014/main" id="{F5D25F67-2298-C2AB-0B43-AA400BF63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843" y="495714"/>
            <a:ext cx="615355" cy="430749"/>
          </a:xfrm>
          <a:prstGeom prst="rect">
            <a:avLst/>
          </a:prstGeom>
        </p:spPr>
      </p:pic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01238957-7641-06B3-42D6-57E351E5551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1259" y="988837"/>
            <a:ext cx="784674" cy="44342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0B5B4245-4B69-4189-73C6-F753A5707BED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 rot="5400000">
            <a:off x="2171653" y="1061395"/>
            <a:ext cx="505800" cy="235936"/>
          </a:xfrm>
          <a:prstGeom prst="curvedConnector4">
            <a:avLst>
              <a:gd name="adj1" fmla="val 11216"/>
              <a:gd name="adj2" fmla="val 1968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have Dupla 32">
            <a:extLst>
              <a:ext uri="{FF2B5EF4-FFF2-40B4-BE49-F238E27FC236}">
                <a16:creationId xmlns:a16="http://schemas.microsoft.com/office/drawing/2014/main" id="{8574389A-A53A-69F8-9272-EB791934A8A3}"/>
              </a:ext>
            </a:extLst>
          </p:cNvPr>
          <p:cNvSpPr/>
          <p:nvPr/>
        </p:nvSpPr>
        <p:spPr>
          <a:xfrm>
            <a:off x="1224097" y="2624068"/>
            <a:ext cx="1235457" cy="862291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Gráfico 34" descr="Internet estrutura de tópicos">
            <a:extLst>
              <a:ext uri="{FF2B5EF4-FFF2-40B4-BE49-F238E27FC236}">
                <a16:creationId xmlns:a16="http://schemas.microsoft.com/office/drawing/2014/main" id="{69222F62-45D2-9988-0BAC-DD5F980CE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7633" y="2526329"/>
            <a:ext cx="777210" cy="777210"/>
          </a:xfrm>
          <a:prstGeom prst="rect">
            <a:avLst/>
          </a:prstGeom>
        </p:spPr>
      </p:pic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D9990CBC-0978-EEB6-AB90-E1AB82AA6C7C}"/>
              </a:ext>
            </a:extLst>
          </p:cNvPr>
          <p:cNvCxnSpPr>
            <a:cxnSpLocks/>
            <a:stCxn id="13" idx="2"/>
            <a:endCxn id="35" idx="0"/>
          </p:cNvCxnSpPr>
          <p:nvPr/>
        </p:nvCxnSpPr>
        <p:spPr>
          <a:xfrm rot="5400000">
            <a:off x="1921716" y="1749122"/>
            <a:ext cx="701729" cy="852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id="{0A3DA1F5-9050-2A33-1E13-6222A00DB3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2688" y="4312680"/>
            <a:ext cx="992771" cy="372432"/>
          </a:xfrm>
          <a:prstGeom prst="rect">
            <a:avLst/>
          </a:prstGeom>
        </p:spPr>
      </p:pic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763B37AD-1A52-8457-3B4F-BE5FE4503496}"/>
              </a:ext>
            </a:extLst>
          </p:cNvPr>
          <p:cNvSpPr/>
          <p:nvPr/>
        </p:nvSpPr>
        <p:spPr>
          <a:xfrm>
            <a:off x="3125709" y="3708806"/>
            <a:ext cx="1651442" cy="161149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A2175E0C-929D-F7F2-CACD-3EA69E2671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0981" y="4087743"/>
            <a:ext cx="853623" cy="853623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BF0A6AE3-F5B5-4454-8B6C-A67AE9E325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26" y="3679949"/>
            <a:ext cx="529711" cy="529711"/>
          </a:xfrm>
          <a:prstGeom prst="rect">
            <a:avLst/>
          </a:prstGeom>
        </p:spPr>
      </p:pic>
      <p:pic>
        <p:nvPicPr>
          <p:cNvPr id="10" name="Imagem 9" descr="Uma imagem contendo Logotipo&#10;&#10;Descrição gerada automaticamente">
            <a:extLst>
              <a:ext uri="{FF2B5EF4-FFF2-40B4-BE49-F238E27FC236}">
                <a16:creationId xmlns:a16="http://schemas.microsoft.com/office/drawing/2014/main" id="{DB5B67CB-152F-4C91-67F4-4B3921D001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8255" y="4909737"/>
            <a:ext cx="876718" cy="306851"/>
          </a:xfrm>
          <a:prstGeom prst="rect">
            <a:avLst/>
          </a:prstGeom>
        </p:spPr>
      </p:pic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455DF1E8-98E5-60A4-A985-6D46D227A625}"/>
              </a:ext>
            </a:extLst>
          </p:cNvPr>
          <p:cNvCxnSpPr>
            <a:stCxn id="33" idx="3"/>
          </p:cNvCxnSpPr>
          <p:nvPr/>
        </p:nvCxnSpPr>
        <p:spPr>
          <a:xfrm>
            <a:off x="2459554" y="3055214"/>
            <a:ext cx="830848" cy="876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EAC044-C9F7-947E-B994-5A57F3F94D7A}"/>
              </a:ext>
            </a:extLst>
          </p:cNvPr>
          <p:cNvSpPr txBox="1"/>
          <p:nvPr/>
        </p:nvSpPr>
        <p:spPr>
          <a:xfrm>
            <a:off x="3053051" y="3077455"/>
            <a:ext cx="13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post(https://servidor.com, body: { </a:t>
            </a:r>
            <a:r>
              <a:rPr lang="pt-BR" sz="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capacity</a:t>
            </a:r>
            <a:r>
              <a:rPr lang="pt-BR" sz="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50, </a:t>
            </a:r>
            <a:r>
              <a:rPr lang="pt-BR" sz="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location</a:t>
            </a:r>
            <a:r>
              <a:rPr lang="pt-BR" sz="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“</a:t>
            </a:r>
            <a:r>
              <a:rPr lang="pt-BR" sz="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puc</a:t>
            </a:r>
            <a:r>
              <a:rPr lang="pt-BR" sz="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”})</a:t>
            </a:r>
          </a:p>
        </p:txBody>
      </p:sp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0E23FFA7-CDD1-B938-B702-EF17EA9FA0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3385" y="3053962"/>
            <a:ext cx="401788" cy="401788"/>
          </a:xfrm>
          <a:prstGeom prst="rect">
            <a:avLst/>
          </a:prstGeom>
        </p:spPr>
      </p:pic>
      <p:pic>
        <p:nvPicPr>
          <p:cNvPr id="56" name="Gráfico 55" descr="Banco de dados com preenchimento sólido">
            <a:extLst>
              <a:ext uri="{FF2B5EF4-FFF2-40B4-BE49-F238E27FC236}">
                <a16:creationId xmlns:a16="http://schemas.microsoft.com/office/drawing/2014/main" id="{902A10A5-10B1-57DF-2613-DC02F11700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19188" y="2554840"/>
            <a:ext cx="459211" cy="459211"/>
          </a:xfrm>
          <a:prstGeom prst="rect">
            <a:avLst/>
          </a:prstGeom>
        </p:spPr>
      </p:pic>
      <p:cxnSp>
        <p:nvCxnSpPr>
          <p:cNvPr id="57" name="Conector: Curvo 56">
            <a:extLst>
              <a:ext uri="{FF2B5EF4-FFF2-40B4-BE49-F238E27FC236}">
                <a16:creationId xmlns:a16="http://schemas.microsoft.com/office/drawing/2014/main" id="{745BF223-248A-6F3F-A18C-E01782A9069B}"/>
              </a:ext>
            </a:extLst>
          </p:cNvPr>
          <p:cNvCxnSpPr>
            <a:cxnSpLocks/>
            <a:stCxn id="49" idx="7"/>
            <a:endCxn id="11" idx="2"/>
          </p:cNvCxnSpPr>
          <p:nvPr/>
        </p:nvCxnSpPr>
        <p:spPr>
          <a:xfrm rot="5400000" flipH="1" flipV="1">
            <a:off x="4621147" y="3018346"/>
            <a:ext cx="840615" cy="1012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Fluxograma: Conector 64">
            <a:extLst>
              <a:ext uri="{FF2B5EF4-FFF2-40B4-BE49-F238E27FC236}">
                <a16:creationId xmlns:a16="http://schemas.microsoft.com/office/drawing/2014/main" id="{7DB2ADEB-7E28-0EEA-EC1D-7D96DE8280F5}"/>
              </a:ext>
            </a:extLst>
          </p:cNvPr>
          <p:cNvSpPr/>
          <p:nvPr/>
        </p:nvSpPr>
        <p:spPr>
          <a:xfrm>
            <a:off x="8635658" y="1069472"/>
            <a:ext cx="2861873" cy="28648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Gráfico 61" descr="Interface do Usuário/Experiência do Usuário com preenchimento sólido">
            <a:extLst>
              <a:ext uri="{FF2B5EF4-FFF2-40B4-BE49-F238E27FC236}">
                <a16:creationId xmlns:a16="http://schemas.microsoft.com/office/drawing/2014/main" id="{B2453A11-C087-BEE4-B819-6110C61409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49249" y="4874128"/>
            <a:ext cx="914400" cy="914400"/>
          </a:xfrm>
          <a:prstGeom prst="rect">
            <a:avLst/>
          </a:prstGeom>
        </p:spPr>
      </p:pic>
      <p:pic>
        <p:nvPicPr>
          <p:cNvPr id="64" name="Gráfico 63" descr="Usuário com preenchimento sólido">
            <a:extLst>
              <a:ext uri="{FF2B5EF4-FFF2-40B4-BE49-F238E27FC236}">
                <a16:creationId xmlns:a16="http://schemas.microsoft.com/office/drawing/2014/main" id="{61830125-BC78-FDF5-72B6-B6C58A9F72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55149" y="5164031"/>
            <a:ext cx="469300" cy="4693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FFAA7CC-BE43-994D-E755-C6043EB8AC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41313" y="1393073"/>
            <a:ext cx="423147" cy="423147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C489CE2-BDCF-9844-C62E-390FF55F65F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27811" y="2891179"/>
            <a:ext cx="1070702" cy="602270"/>
          </a:xfrm>
          <a:prstGeom prst="rect">
            <a:avLst/>
          </a:prstGeom>
        </p:spPr>
      </p:pic>
      <p:pic>
        <p:nvPicPr>
          <p:cNvPr id="68" name="Imagem 67" descr="Ícone&#10;&#10;Descrição gerada automaticamente">
            <a:extLst>
              <a:ext uri="{FF2B5EF4-FFF2-40B4-BE49-F238E27FC236}">
                <a16:creationId xmlns:a16="http://schemas.microsoft.com/office/drawing/2014/main" id="{67BE265C-A257-7CCE-40AA-D00B9E825BC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412675" y="1356017"/>
            <a:ext cx="570001" cy="570001"/>
          </a:xfrm>
          <a:prstGeom prst="rect">
            <a:avLst/>
          </a:prstGeom>
        </p:spPr>
      </p:pic>
      <p:pic>
        <p:nvPicPr>
          <p:cNvPr id="70" name="Gráfico 69" descr="Internet das Coisas com preenchimento sólido">
            <a:extLst>
              <a:ext uri="{FF2B5EF4-FFF2-40B4-BE49-F238E27FC236}">
                <a16:creationId xmlns:a16="http://schemas.microsoft.com/office/drawing/2014/main" id="{3911FC49-5CCF-31F7-C6D7-DFEAC703B4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35577" y="1872697"/>
            <a:ext cx="1070702" cy="1070702"/>
          </a:xfrm>
          <a:prstGeom prst="rect">
            <a:avLst/>
          </a:prstGeom>
        </p:spPr>
      </p:pic>
      <p:pic>
        <p:nvPicPr>
          <p:cNvPr id="72" name="Gráfico 71" descr="Sem fio com preenchimento sólido">
            <a:extLst>
              <a:ext uri="{FF2B5EF4-FFF2-40B4-BE49-F238E27FC236}">
                <a16:creationId xmlns:a16="http://schemas.microsoft.com/office/drawing/2014/main" id="{7E500CC1-DA33-E89B-2BF3-C06E721D04E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627131">
            <a:off x="9834278" y="4055468"/>
            <a:ext cx="748720" cy="748720"/>
          </a:xfrm>
          <a:prstGeom prst="rect">
            <a:avLst/>
          </a:prstGeom>
        </p:spPr>
      </p:pic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763F88B6-6498-E0E4-87B6-E8F51D546FE3}"/>
              </a:ext>
            </a:extLst>
          </p:cNvPr>
          <p:cNvCxnSpPr>
            <a:cxnSpLocks/>
          </p:cNvCxnSpPr>
          <p:nvPr/>
        </p:nvCxnSpPr>
        <p:spPr>
          <a:xfrm flipV="1">
            <a:off x="4916046" y="3257364"/>
            <a:ext cx="3811788" cy="120320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D7A6A987-89C4-5A05-2FC6-724E0CE70B79}"/>
              </a:ext>
            </a:extLst>
          </p:cNvPr>
          <p:cNvSpPr txBox="1"/>
          <p:nvPr/>
        </p:nvSpPr>
        <p:spPr>
          <a:xfrm rot="20421625">
            <a:off x="6280288" y="4065405"/>
            <a:ext cx="1300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Mutation</a:t>
            </a:r>
            <a:r>
              <a:rPr lang="pt-BR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/ Query </a:t>
            </a:r>
            <a:r>
              <a:rPr lang="pt-BR" sz="105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Graphql</a:t>
            </a:r>
            <a:endParaRPr lang="pt-B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446431"/>
            <a:ext cx="5437187" cy="196202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Execução do Projeto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0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3035814"/>
            <a:ext cx="5437187" cy="786371"/>
          </a:xfrm>
        </p:spPr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{BE6BBF5B-0EA5-4DEB-8BAA-FEBC0D2FCB8B}tf33713516_win32</Template>
  <TotalTime>159</TotalTime>
  <Words>112</Words>
  <Application>Microsoft Office PowerPoint</Application>
  <PresentationFormat>Widescreen</PresentationFormat>
  <Paragraphs>33</Paragraphs>
  <Slides>7</Slides>
  <Notes>5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Gill Sans MT</vt:lpstr>
      <vt:lpstr>Walbaum Display</vt:lpstr>
      <vt:lpstr>3DFloatVTI</vt:lpstr>
      <vt:lpstr>Projeto Library Spring Boot</vt:lpstr>
      <vt:lpstr>Equipe</vt:lpstr>
      <vt:lpstr>Apresentação do Projeto</vt:lpstr>
      <vt:lpstr>Ideia do Projeto</vt:lpstr>
      <vt:lpstr>Apresentação do PowerPoint</vt:lpstr>
      <vt:lpstr>Execução do Projeto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Smart Garbage Storage Unit</dc:title>
  <dc:creator>Matheus Oliveira</dc:creator>
  <cp:lastModifiedBy>Matheus Oliveira</cp:lastModifiedBy>
  <cp:revision>14</cp:revision>
  <dcterms:created xsi:type="dcterms:W3CDTF">2022-06-23T23:37:44Z</dcterms:created>
  <dcterms:modified xsi:type="dcterms:W3CDTF">2022-11-11T04:01:00Z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