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  <p:sldMasterId id="2147484122" r:id="rId2"/>
  </p:sldMasterIdLst>
  <p:sldIdLst>
    <p:sldId id="256" r:id="rId3"/>
    <p:sldId id="271" r:id="rId4"/>
    <p:sldId id="257" r:id="rId5"/>
    <p:sldId id="274" r:id="rId6"/>
    <p:sldId id="272" r:id="rId7"/>
    <p:sldId id="275" r:id="rId8"/>
    <p:sldId id="273" r:id="rId9"/>
    <p:sldId id="258" r:id="rId10"/>
    <p:sldId id="259" r:id="rId11"/>
    <p:sldId id="260" r:id="rId12"/>
    <p:sldId id="261" r:id="rId13"/>
    <p:sldId id="266" r:id="rId14"/>
    <p:sldId id="263" r:id="rId15"/>
    <p:sldId id="264" r:id="rId16"/>
    <p:sldId id="267" r:id="rId17"/>
    <p:sldId id="268" r:id="rId18"/>
    <p:sldId id="270" r:id="rId19"/>
    <p:sldId id="277" r:id="rId20"/>
    <p:sldId id="276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12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46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microsoft.com/office/2015/10/relationships/revisionInfo" Target="revisionInfo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00668-C3A9-42C0-9A10-1E6979D6B633}" type="datetimeFigureOut">
              <a:rPr lang="pt-BR" smtClean="0"/>
              <a:t>11/07/2017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43567-586F-44B7-A67F-0D3D56148D5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351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00668-C3A9-42C0-9A10-1E6979D6B633}" type="datetimeFigureOut">
              <a:rPr lang="pt-BR" smtClean="0"/>
              <a:t>11/07/2017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43567-586F-44B7-A67F-0D3D56148D5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8676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00668-C3A9-42C0-9A10-1E6979D6B633}" type="datetimeFigureOut">
              <a:rPr lang="pt-BR" smtClean="0"/>
              <a:t>11/07/2017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43567-586F-44B7-A67F-0D3D56148D5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412811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00668-C3A9-42C0-9A10-1E6979D6B633}" type="datetimeFigureOut">
              <a:rPr lang="pt-BR" smtClean="0"/>
              <a:t>11/07/2017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43567-586F-44B7-A67F-0D3D56148D5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886638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00668-C3A9-42C0-9A10-1E6979D6B633}" type="datetimeFigureOut">
              <a:rPr lang="pt-BR" smtClean="0"/>
              <a:t>11/07/2017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43567-586F-44B7-A67F-0D3D56148D5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953375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00668-C3A9-42C0-9A10-1E6979D6B633}" type="datetimeFigureOut">
              <a:rPr lang="pt-BR" smtClean="0"/>
              <a:t>11/07/2017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43567-586F-44B7-A67F-0D3D56148D5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110533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00668-C3A9-42C0-9A10-1E6979D6B633}" type="datetimeFigureOut">
              <a:rPr lang="pt-BR" smtClean="0"/>
              <a:t>11/07/2017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43567-586F-44B7-A67F-0D3D56148D5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753397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00668-C3A9-42C0-9A10-1E6979D6B633}" type="datetimeFigureOut">
              <a:rPr lang="pt-BR" smtClean="0"/>
              <a:t>11/07/2017</a:t>
            </a:fld>
            <a:endParaRPr lang="pt-B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43567-586F-44B7-A67F-0D3D56148D5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494118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00668-C3A9-42C0-9A10-1E6979D6B633}" type="datetimeFigureOut">
              <a:rPr lang="pt-BR" smtClean="0"/>
              <a:t>11/07/2017</a:t>
            </a:fld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43567-586F-44B7-A67F-0D3D56148D5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2170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00668-C3A9-42C0-9A10-1E6979D6B633}" type="datetimeFigureOut">
              <a:rPr lang="pt-BR" smtClean="0"/>
              <a:t>11/07/2017</a:t>
            </a:fld>
            <a:endParaRPr lang="pt-B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43567-586F-44B7-A67F-0D3D56148D5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7549837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00668-C3A9-42C0-9A10-1E6979D6B633}" type="datetimeFigureOut">
              <a:rPr lang="pt-BR" smtClean="0"/>
              <a:t>11/07/2017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43567-586F-44B7-A67F-0D3D56148D5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58114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00668-C3A9-42C0-9A10-1E6979D6B633}" type="datetimeFigureOut">
              <a:rPr lang="pt-BR" smtClean="0"/>
              <a:t>11/07/2017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43567-586F-44B7-A67F-0D3D56148D5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268070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0EC00668-C3A9-42C0-9A10-1E6979D6B633}" type="datetimeFigureOut">
              <a:rPr lang="pt-BR" smtClean="0"/>
              <a:t>11/07/2017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95A43567-586F-44B7-A67F-0D3D56148D5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186710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00668-C3A9-42C0-9A10-1E6979D6B633}" type="datetimeFigureOut">
              <a:rPr lang="pt-BR" smtClean="0"/>
              <a:t>11/07/2017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43567-586F-44B7-A67F-0D3D56148D5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440238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00668-C3A9-42C0-9A10-1E6979D6B633}" type="datetimeFigureOut">
              <a:rPr lang="pt-BR" smtClean="0"/>
              <a:t>11/07/2017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43567-586F-44B7-A67F-0D3D56148D5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9728326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00668-C3A9-42C0-9A10-1E6979D6B633}" type="datetimeFigureOut">
              <a:rPr lang="pt-BR" smtClean="0"/>
              <a:t>11/07/2017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43567-586F-44B7-A67F-0D3D56148D5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587225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00668-C3A9-42C0-9A10-1E6979D6B633}" type="datetimeFigureOut">
              <a:rPr lang="pt-BR" smtClean="0"/>
              <a:t>11/07/2017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43567-586F-44B7-A67F-0D3D56148D5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2587990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00668-C3A9-42C0-9A10-1E6979D6B633}" type="datetimeFigureOut">
              <a:rPr lang="pt-BR" smtClean="0"/>
              <a:t>11/07/2017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43567-586F-44B7-A67F-0D3D56148D5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4118886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00668-C3A9-42C0-9A10-1E6979D6B633}" type="datetimeFigureOut">
              <a:rPr lang="pt-BR" smtClean="0"/>
              <a:t>11/07/2017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43567-586F-44B7-A67F-0D3D56148D5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2262509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00668-C3A9-42C0-9A10-1E6979D6B633}" type="datetimeFigureOut">
              <a:rPr lang="pt-BR" smtClean="0"/>
              <a:t>11/07/2017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43567-586F-44B7-A67F-0D3D56148D5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5294577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00668-C3A9-42C0-9A10-1E6979D6B633}" type="datetimeFigureOut">
              <a:rPr lang="pt-BR" smtClean="0"/>
              <a:t>11/07/2017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43567-586F-44B7-A67F-0D3D56148D5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57033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00668-C3A9-42C0-9A10-1E6979D6B633}" type="datetimeFigureOut">
              <a:rPr lang="pt-BR" smtClean="0"/>
              <a:t>11/07/2017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43567-586F-44B7-A67F-0D3D56148D5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70493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00668-C3A9-42C0-9A10-1E6979D6B633}" type="datetimeFigureOut">
              <a:rPr lang="pt-BR" smtClean="0"/>
              <a:t>11/07/2017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43567-586F-44B7-A67F-0D3D56148D5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89660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00668-C3A9-42C0-9A10-1E6979D6B633}" type="datetimeFigureOut">
              <a:rPr lang="pt-BR" smtClean="0"/>
              <a:t>11/07/2017</a:t>
            </a:fld>
            <a:endParaRPr lang="pt-B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43567-586F-44B7-A67F-0D3D56148D59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454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00668-C3A9-42C0-9A10-1E6979D6B633}" type="datetimeFigureOut">
              <a:rPr lang="pt-BR" smtClean="0"/>
              <a:t>11/07/2017</a:t>
            </a:fld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43567-586F-44B7-A67F-0D3D56148D59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411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00668-C3A9-42C0-9A10-1E6979D6B633}" type="datetimeFigureOut">
              <a:rPr lang="pt-BR" smtClean="0"/>
              <a:t>11/07/2017</a:t>
            </a:fld>
            <a:endParaRPr lang="pt-B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43567-586F-44B7-A67F-0D3D56148D5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01799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00668-C3A9-42C0-9A10-1E6979D6B633}" type="datetimeFigureOut">
              <a:rPr lang="pt-BR" smtClean="0"/>
              <a:t>11/07/2017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43567-586F-44B7-A67F-0D3D56148D5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92748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00668-C3A9-42C0-9A10-1E6979D6B633}" type="datetimeFigureOut">
              <a:rPr lang="pt-BR" smtClean="0"/>
              <a:t>11/07/2017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43567-586F-44B7-A67F-0D3D56148D5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45634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EC00668-C3A9-42C0-9A10-1E6979D6B633}" type="datetimeFigureOut">
              <a:rPr lang="pt-BR" smtClean="0"/>
              <a:t>11/07/2017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A43567-586F-44B7-A67F-0D3D56148D5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46710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0EC00668-C3A9-42C0-9A10-1E6979D6B633}" type="datetimeFigureOut">
              <a:rPr lang="pt-BR" smtClean="0"/>
              <a:t>11/07/2017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95A43567-586F-44B7-A67F-0D3D56148D5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411956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23" r:id="rId1"/>
    <p:sldLayoutId id="2147484124" r:id="rId2"/>
    <p:sldLayoutId id="2147484125" r:id="rId3"/>
    <p:sldLayoutId id="2147484126" r:id="rId4"/>
    <p:sldLayoutId id="2147484127" r:id="rId5"/>
    <p:sldLayoutId id="2147484128" r:id="rId6"/>
    <p:sldLayoutId id="2147484129" r:id="rId7"/>
    <p:sldLayoutId id="2147484130" r:id="rId8"/>
    <p:sldLayoutId id="2147484131" r:id="rId9"/>
    <p:sldLayoutId id="2147484132" r:id="rId10"/>
    <p:sldLayoutId id="2147484133" r:id="rId11"/>
    <p:sldLayoutId id="2147484134" r:id="rId12"/>
    <p:sldLayoutId id="2147484135" r:id="rId13"/>
    <p:sldLayoutId id="2147484136" r:id="rId14"/>
    <p:sldLayoutId id="2147484137" r:id="rId15"/>
    <p:sldLayoutId id="2147484138" r:id="rId16"/>
    <p:sldLayoutId id="214748413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accent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20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6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="" xmlns:a16="http://schemas.microsoft.com/office/drawing/2014/main" id="{64BFD90D-2935-4C08-B669-EEE5B2D16F8D}"/>
              </a:ext>
            </a:extLst>
          </p:cNvPr>
          <p:cNvSpPr/>
          <p:nvPr/>
        </p:nvSpPr>
        <p:spPr>
          <a:xfrm>
            <a:off x="1366218" y="2197734"/>
            <a:ext cx="9727343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15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FFC000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Geek</a:t>
            </a:r>
            <a:r>
              <a:rPr lang="pt-BR" sz="115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Universe</a:t>
            </a:r>
            <a:endParaRPr lang="pt-BR" sz="115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61415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="" xmlns:a16="http://schemas.microsoft.com/office/drawing/2014/main" id="{301A3ECB-359F-4E85-98CB-DE4742F908AE}"/>
              </a:ext>
            </a:extLst>
          </p:cNvPr>
          <p:cNvSpPr/>
          <p:nvPr/>
        </p:nvSpPr>
        <p:spPr>
          <a:xfrm>
            <a:off x="3061447" y="1505635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pt-BR" sz="9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FFC000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Diagrama de Classe </a:t>
            </a:r>
          </a:p>
          <a:p>
            <a:pPr algn="ctr"/>
            <a:endParaRPr lang="pt-BR" sz="9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solidFill>
                <a:srgbClr val="FFC000"/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9357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 descr="Uma imagem contendo texto&#10;&#10;Descrição gerada com alta confiança">
            <a:extLst>
              <a:ext uri="{FF2B5EF4-FFF2-40B4-BE49-F238E27FC236}">
                <a16:creationId xmlns="" xmlns:a16="http://schemas.microsoft.com/office/drawing/2014/main" id="{AEC3DA0C-B05E-49D6-A429-5CA8489C79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317500"/>
            <a:ext cx="11468100" cy="6248400"/>
          </a:xfrm>
        </p:spPr>
      </p:pic>
    </p:spTree>
    <p:extLst>
      <p:ext uri="{BB962C8B-B14F-4D97-AF65-F5344CB8AC3E}">
        <p14:creationId xmlns:p14="http://schemas.microsoft.com/office/powerpoint/2010/main" val="3643204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753036" y="1398057"/>
            <a:ext cx="1069041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96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FFC000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Modelo do Banco de Dados</a:t>
            </a:r>
          </a:p>
          <a:p>
            <a:pPr algn="ctr"/>
            <a:endParaRPr lang="pt-BR" sz="9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solidFill>
                <a:srgbClr val="FFC000"/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75015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="" xmlns:a16="http://schemas.microsoft.com/office/drawing/2014/main" id="{4BA4B099-B212-4406-A77E-98FCC8658A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211" y="228601"/>
            <a:ext cx="11453589" cy="6324600"/>
          </a:xfrm>
        </p:spPr>
      </p:pic>
    </p:spTree>
    <p:extLst>
      <p:ext uri="{BB962C8B-B14F-4D97-AF65-F5344CB8AC3E}">
        <p14:creationId xmlns:p14="http://schemas.microsoft.com/office/powerpoint/2010/main" val="2122151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425823" y="2541057"/>
            <a:ext cx="1138069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96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FFC000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Tecnologias</a:t>
            </a:r>
            <a:endParaRPr lang="pt-BR" sz="9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solidFill>
                <a:srgbClr val="FFC000"/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37063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057835" y="806390"/>
            <a:ext cx="6620435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48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FFC000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Tecnologias Usadas :</a:t>
            </a:r>
            <a:endParaRPr lang="pt-BR" sz="48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solidFill>
                <a:srgbClr val="FFC000"/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  <a:p>
            <a:pPr algn="ctr"/>
            <a:endParaRPr lang="pt-BR" sz="40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solidFill>
                <a:srgbClr val="FFC000"/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2885" y="4155554"/>
            <a:ext cx="2438400" cy="2438400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8767" y="4778602"/>
            <a:ext cx="2919753" cy="1807466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2341" y="2482366"/>
            <a:ext cx="4761905" cy="1650794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686" y="4362586"/>
            <a:ext cx="4719716" cy="2024337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7810" y="2589528"/>
            <a:ext cx="3696592" cy="1543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774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3024044" y="2397169"/>
            <a:ext cx="5848076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96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FFC000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Softwares</a:t>
            </a:r>
            <a:endParaRPr lang="pt-BR" sz="9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solidFill>
                <a:srgbClr val="FFC000"/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39698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0028" y="457376"/>
            <a:ext cx="5069861" cy="2238633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8678" y="2835883"/>
            <a:ext cx="1862153" cy="1472846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8720" y="4448602"/>
            <a:ext cx="5061169" cy="2024337"/>
          </a:xfrm>
          <a:prstGeom prst="rect">
            <a:avLst/>
          </a:prstGeom>
        </p:spPr>
      </p:pic>
      <p:pic>
        <p:nvPicPr>
          <p:cNvPr id="18" name="Imagem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592" y="4308730"/>
            <a:ext cx="4737290" cy="2164210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509" y="486010"/>
            <a:ext cx="4737169" cy="2279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66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2385848" y="2270262"/>
            <a:ext cx="784597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96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FFC000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Conclusão</a:t>
            </a:r>
            <a:endParaRPr lang="pt-BR" sz="9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solidFill>
                <a:srgbClr val="FFC000"/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32567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053733" y="1487497"/>
            <a:ext cx="1014733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C000"/>
                </a:solidFill>
              </a:rPr>
              <a:t>Tiramos de proveito nesse projeto que além de aprender a documentar,</a:t>
            </a:r>
          </a:p>
          <a:p>
            <a:r>
              <a:rPr lang="pt-BR" dirty="0" smtClean="0">
                <a:solidFill>
                  <a:srgbClr val="FFC000"/>
                </a:solidFill>
              </a:rPr>
              <a:t>  Programar, e outras coisas, que todo trabalho tem seu esforço, mas que pode também</a:t>
            </a:r>
          </a:p>
          <a:p>
            <a:r>
              <a:rPr lang="pt-BR" dirty="0" smtClean="0">
                <a:solidFill>
                  <a:srgbClr val="FFC000"/>
                </a:solidFill>
              </a:rPr>
              <a:t>  Ter sua recompensa. </a:t>
            </a:r>
          </a:p>
          <a:p>
            <a:r>
              <a:rPr lang="pt-BR" dirty="0" smtClean="0">
                <a:solidFill>
                  <a:srgbClr val="FFC000"/>
                </a:solidFill>
              </a:rPr>
              <a:t>Podemos ter dois retornos satisfatórios com o site, primeiro conseguir o  mais esperado, </a:t>
            </a:r>
          </a:p>
          <a:p>
            <a:r>
              <a:rPr lang="pt-BR" dirty="0" smtClean="0">
                <a:solidFill>
                  <a:srgbClr val="FFC000"/>
                </a:solidFill>
              </a:rPr>
              <a:t>  a Aprovação, e segundo, conseguir comercializa-lo.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053733" y="3090041"/>
            <a:ext cx="1065067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C000"/>
                </a:solidFill>
              </a:rPr>
              <a:t>Ao longo do curso, nem tudo foram flores, mas temos a consciência de que </a:t>
            </a:r>
            <a:r>
              <a:rPr lang="pt-BR" dirty="0" smtClean="0">
                <a:solidFill>
                  <a:srgbClr val="FFC000"/>
                </a:solidFill>
              </a:rPr>
              <a:t>saímos</a:t>
            </a:r>
            <a:endParaRPr lang="pt-BR" dirty="0">
              <a:solidFill>
                <a:srgbClr val="FFC000"/>
              </a:solidFill>
            </a:endParaRPr>
          </a:p>
          <a:p>
            <a:r>
              <a:rPr lang="pt-BR" dirty="0" smtClean="0">
                <a:solidFill>
                  <a:srgbClr val="FFC000"/>
                </a:solidFill>
              </a:rPr>
              <a:t>  Melhores </a:t>
            </a:r>
            <a:r>
              <a:rPr lang="pt-BR" dirty="0">
                <a:solidFill>
                  <a:srgbClr val="FFC000"/>
                </a:solidFill>
              </a:rPr>
              <a:t>do que entramos</a:t>
            </a:r>
            <a:r>
              <a:rPr lang="pt-BR" dirty="0" smtClean="0">
                <a:solidFill>
                  <a:srgbClr val="FFC000"/>
                </a:solidFill>
              </a:rPr>
              <a:t>, e que para aqueles que iram seguir os caminhos da informática</a:t>
            </a:r>
          </a:p>
          <a:p>
            <a:r>
              <a:rPr lang="pt-BR" dirty="0">
                <a:solidFill>
                  <a:srgbClr val="FFC000"/>
                </a:solidFill>
              </a:rPr>
              <a:t> </a:t>
            </a:r>
            <a:r>
              <a:rPr lang="pt-BR" dirty="0" smtClean="0">
                <a:solidFill>
                  <a:srgbClr val="FFC000"/>
                </a:solidFill>
              </a:rPr>
              <a:t> ou não, foi um aprendizado que será levado para a vida.</a:t>
            </a:r>
            <a:endParaRPr lang="pt-BR" dirty="0">
              <a:solidFill>
                <a:srgbClr val="FFC000"/>
              </a:solidFill>
            </a:endParaRPr>
          </a:p>
          <a:p>
            <a:endParaRPr lang="pt-BR" dirty="0">
              <a:solidFill>
                <a:srgbClr val="FFC000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053733" y="4290475"/>
            <a:ext cx="95702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C000"/>
                </a:solidFill>
              </a:rPr>
              <a:t>Então, Agradecemos a Todos os Presentes, e desejamos a todos uma continuidade</a:t>
            </a:r>
          </a:p>
          <a:p>
            <a:r>
              <a:rPr lang="pt-BR" dirty="0" smtClean="0">
                <a:solidFill>
                  <a:srgbClr val="FFC000"/>
                </a:solidFill>
              </a:rPr>
              <a:t> longa e Prospera .</a:t>
            </a:r>
            <a:endParaRPr lang="pt-BR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3793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1408669" y="1738184"/>
            <a:ext cx="747995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 smtClean="0">
                <a:solidFill>
                  <a:srgbClr val="FFC000"/>
                </a:solidFill>
              </a:rPr>
              <a:t>Responsáveis Pelo Projeto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 smtClean="0">
                <a:solidFill>
                  <a:srgbClr val="FFC000"/>
                </a:solidFill>
              </a:rPr>
              <a:t>Introdução</a:t>
            </a:r>
            <a:endParaRPr lang="pt-BR" sz="2800" dirty="0">
              <a:solidFill>
                <a:srgbClr val="FFC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 smtClean="0">
                <a:solidFill>
                  <a:srgbClr val="FFC000"/>
                </a:solidFill>
              </a:rPr>
              <a:t>Objetivos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 smtClean="0">
                <a:solidFill>
                  <a:srgbClr val="FFC000"/>
                </a:solidFill>
              </a:rPr>
              <a:t>Casos de Uso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 smtClean="0">
                <a:solidFill>
                  <a:srgbClr val="FFC000"/>
                </a:solidFill>
              </a:rPr>
              <a:t>Diagrama de Classe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 smtClean="0">
                <a:solidFill>
                  <a:srgbClr val="FFC000"/>
                </a:solidFill>
              </a:rPr>
              <a:t>Modelo Físico do Banco de Dados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 smtClean="0">
                <a:solidFill>
                  <a:srgbClr val="FFC000"/>
                </a:solidFill>
              </a:rPr>
              <a:t>Tecnologias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 smtClean="0">
                <a:solidFill>
                  <a:srgbClr val="FFC000"/>
                </a:solidFill>
              </a:rPr>
              <a:t>Softwares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 smtClean="0">
                <a:solidFill>
                  <a:srgbClr val="FFC000"/>
                </a:solidFill>
              </a:rPr>
              <a:t>Conclusão</a:t>
            </a:r>
            <a:endParaRPr lang="pt-BR" sz="2800" dirty="0">
              <a:solidFill>
                <a:srgbClr val="FFC000"/>
              </a:solidFill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1408669" y="873380"/>
            <a:ext cx="241368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44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FFC000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Sumário</a:t>
            </a:r>
            <a:endParaRPr lang="pt-BR" sz="4000" b="1" dirty="0" smtClean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solidFill>
                <a:srgbClr val="FFC000"/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  <a:p>
            <a:pPr algn="ctr"/>
            <a:endParaRPr lang="pt-BR" sz="40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solidFill>
                <a:srgbClr val="FFC000"/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93930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4CBDA5C8-F9B0-4AFC-A38F-0B80ACA475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802" y="726141"/>
            <a:ext cx="8635516" cy="5582478"/>
          </a:xfrm>
        </p:spPr>
        <p:txBody>
          <a:bodyPr>
            <a:normAutofit/>
          </a:bodyPr>
          <a:lstStyle/>
          <a:p>
            <a:r>
              <a:rPr lang="pt-BR" sz="2800" dirty="0">
                <a:solidFill>
                  <a:srgbClr val="FFC000"/>
                </a:solidFill>
              </a:rPr>
              <a:t>Responsável  pelo Projeto: Fabiano Moreira</a:t>
            </a:r>
          </a:p>
          <a:p>
            <a:r>
              <a:rPr lang="pt-BR" sz="2800" dirty="0">
                <a:solidFill>
                  <a:srgbClr val="FFC000"/>
                </a:solidFill>
              </a:rPr>
              <a:t>Alunos  Participantes:</a:t>
            </a:r>
          </a:p>
          <a:p>
            <a:pPr marL="0" indent="0">
              <a:buNone/>
            </a:pPr>
            <a:r>
              <a:rPr lang="pt-BR" sz="2800" dirty="0">
                <a:solidFill>
                  <a:srgbClr val="FFC000"/>
                </a:solidFill>
              </a:rPr>
              <a:t>	Bruno Pádua</a:t>
            </a:r>
          </a:p>
          <a:p>
            <a:pPr marL="0" indent="0">
              <a:buNone/>
            </a:pPr>
            <a:r>
              <a:rPr lang="pt-BR" sz="2800" dirty="0">
                <a:solidFill>
                  <a:srgbClr val="FFC000"/>
                </a:solidFill>
              </a:rPr>
              <a:t>	Ginna Dahara</a:t>
            </a:r>
          </a:p>
          <a:p>
            <a:pPr marL="0" indent="0">
              <a:buNone/>
            </a:pPr>
            <a:r>
              <a:rPr lang="pt-BR" sz="2800" dirty="0">
                <a:solidFill>
                  <a:srgbClr val="FFC000"/>
                </a:solidFill>
              </a:rPr>
              <a:t>	Lucas Abrantes</a:t>
            </a:r>
          </a:p>
          <a:p>
            <a:pPr marL="0" indent="0">
              <a:buNone/>
            </a:pPr>
            <a:r>
              <a:rPr lang="pt-BR" sz="2800" dirty="0">
                <a:solidFill>
                  <a:srgbClr val="FFC000"/>
                </a:solidFill>
              </a:rPr>
              <a:t>	Lucas Oliveira</a:t>
            </a:r>
          </a:p>
          <a:p>
            <a:pPr marL="0" indent="0">
              <a:buNone/>
            </a:pPr>
            <a:r>
              <a:rPr lang="pt-BR" sz="2800" dirty="0">
                <a:solidFill>
                  <a:srgbClr val="FFC000"/>
                </a:solidFill>
              </a:rPr>
              <a:t>	Pedro Andrade</a:t>
            </a:r>
          </a:p>
          <a:p>
            <a:pPr marL="0" indent="0">
              <a:buNone/>
            </a:pPr>
            <a:r>
              <a:rPr lang="pt-BR" sz="2800" dirty="0">
                <a:solidFill>
                  <a:srgbClr val="FFC000"/>
                </a:solidFill>
              </a:rPr>
              <a:t>	Rennan  Neves</a:t>
            </a:r>
          </a:p>
          <a:p>
            <a:pPr marL="0" indent="0">
              <a:buNone/>
            </a:pPr>
            <a:r>
              <a:rPr lang="pt-BR" sz="2800" dirty="0">
                <a:solidFill>
                  <a:srgbClr val="FFC000"/>
                </a:solidFill>
              </a:rPr>
              <a:t>	Yago Oliveira</a:t>
            </a:r>
          </a:p>
          <a:p>
            <a:endParaRPr lang="pt-BR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8730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2314832" y="2290289"/>
            <a:ext cx="752114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96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FFC000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Introdução</a:t>
            </a:r>
            <a:endParaRPr lang="pt-BR" sz="9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solidFill>
                <a:srgbClr val="FFC000"/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11544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/>
          <p:cNvSpPr txBox="1"/>
          <p:nvPr/>
        </p:nvSpPr>
        <p:spPr>
          <a:xfrm>
            <a:off x="1795848" y="1919416"/>
            <a:ext cx="880624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solidFill>
                  <a:srgbClr val="FFC000"/>
                </a:solidFill>
              </a:rPr>
              <a:t>O site GeekUniverse é uma loja virtual, focada em vendas de produtos da área </a:t>
            </a:r>
            <a:r>
              <a:rPr lang="pt-BR" sz="2800" dirty="0" err="1" smtClean="0">
                <a:solidFill>
                  <a:srgbClr val="FFC000"/>
                </a:solidFill>
              </a:rPr>
              <a:t>nerd</a:t>
            </a:r>
            <a:r>
              <a:rPr lang="pt-BR" sz="2800" dirty="0" smtClean="0">
                <a:solidFill>
                  <a:srgbClr val="FFC000"/>
                </a:solidFill>
              </a:rPr>
              <a:t>, onde produtos disponibilizados atendem ao grupo especifico, que consomem produtos como </a:t>
            </a:r>
            <a:r>
              <a:rPr lang="pt-BR" sz="2800" dirty="0" err="1" smtClean="0">
                <a:solidFill>
                  <a:srgbClr val="FFC000"/>
                </a:solidFill>
              </a:rPr>
              <a:t>HQ´s</a:t>
            </a:r>
            <a:r>
              <a:rPr lang="pt-BR" sz="2800" dirty="0" smtClean="0">
                <a:solidFill>
                  <a:srgbClr val="FFC000"/>
                </a:solidFill>
              </a:rPr>
              <a:t>, games, mangás, action figures, entre outros produtos colecionáveis.</a:t>
            </a:r>
            <a:endParaRPr lang="pt-BR" sz="28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1280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2413685" y="2207910"/>
            <a:ext cx="7381103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96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FFC000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Objetivos</a:t>
            </a:r>
          </a:p>
          <a:p>
            <a:pPr algn="ctr"/>
            <a:endParaRPr lang="pt-BR" sz="9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solidFill>
                <a:srgbClr val="FFC000"/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78257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1672692" y="2454875"/>
            <a:ext cx="9635971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>
                <a:solidFill>
                  <a:srgbClr val="FFC000"/>
                </a:solidFill>
              </a:rPr>
              <a:t>Fazer o controle de todos os setores do site, </a:t>
            </a:r>
          </a:p>
          <a:p>
            <a:r>
              <a:rPr lang="pt-BR" sz="2800" dirty="0" smtClean="0">
                <a:solidFill>
                  <a:srgbClr val="FFC000"/>
                </a:solidFill>
              </a:rPr>
              <a:t>armazenando todos os dados necessários para um</a:t>
            </a:r>
          </a:p>
          <a:p>
            <a:r>
              <a:rPr lang="pt-BR" sz="2800" dirty="0" smtClean="0">
                <a:solidFill>
                  <a:srgbClr val="FFC000"/>
                </a:solidFill>
              </a:rPr>
              <a:t>Funcionamento completo, utilizando as ferramentas e</a:t>
            </a:r>
          </a:p>
          <a:p>
            <a:r>
              <a:rPr lang="pt-BR" sz="2800" dirty="0" smtClean="0">
                <a:solidFill>
                  <a:srgbClr val="FFC000"/>
                </a:solidFill>
              </a:rPr>
              <a:t>Conhecimentos adquiridos ao longo do curso.</a:t>
            </a:r>
          </a:p>
          <a:p>
            <a:endParaRPr lang="pt-BR" sz="28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649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="" xmlns:a16="http://schemas.microsoft.com/office/drawing/2014/main" id="{C910B4DC-4A63-428B-815B-6E58CEDE5CBC}"/>
              </a:ext>
            </a:extLst>
          </p:cNvPr>
          <p:cNvSpPr/>
          <p:nvPr/>
        </p:nvSpPr>
        <p:spPr>
          <a:xfrm>
            <a:off x="1444487" y="1481436"/>
            <a:ext cx="927652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9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FFC000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Diagrama de Caso de Uso</a:t>
            </a:r>
          </a:p>
          <a:p>
            <a:pPr algn="ctr"/>
            <a:endParaRPr lang="pt-BR" sz="9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solidFill>
                <a:srgbClr val="FFC000"/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42346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="" xmlns:a16="http://schemas.microsoft.com/office/drawing/2014/main" id="{E0CCD64D-88A2-4396-BF39-19CCFEAA80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94619"/>
            <a:ext cx="11620500" cy="6572881"/>
          </a:xfrm>
        </p:spPr>
      </p:pic>
    </p:spTree>
    <p:extLst>
      <p:ext uri="{BB962C8B-B14F-4D97-AF65-F5344CB8AC3E}">
        <p14:creationId xmlns:p14="http://schemas.microsoft.com/office/powerpoint/2010/main" val="1462620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DOfficeLightV0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alha">
  <a:themeElements>
    <a:clrScheme name="Malha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5AD0B8"/>
      </a:accent1>
      <a:accent2>
        <a:srgbClr val="47BB7E"/>
      </a:accent2>
      <a:accent3>
        <a:srgbClr val="96CD4B"/>
      </a:accent3>
      <a:accent4>
        <a:srgbClr val="61C7DD"/>
      </a:accent4>
      <a:accent5>
        <a:srgbClr val="2495CF"/>
      </a:accent5>
      <a:accent6>
        <a:srgbClr val="5A74D1"/>
      </a:accent6>
      <a:hlink>
        <a:srgbClr val="72CEBB"/>
      </a:hlink>
      <a:folHlink>
        <a:srgbClr val="98E6D6"/>
      </a:folHlink>
    </a:clrScheme>
    <a:fontScheme name="Malha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alh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0F262FD6-3409-4039-A531-64BD4D2F99E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TM02900743[[fn=Orgânico]]</Template>
  <TotalTime>175</TotalTime>
  <Words>253</Words>
  <Application>Microsoft Office PowerPoint</Application>
  <PresentationFormat>Widescreen</PresentationFormat>
  <Paragraphs>44</Paragraphs>
  <Slides>19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Light</vt:lpstr>
      <vt:lpstr>Century Gothic</vt:lpstr>
      <vt:lpstr>Wingdings 2</vt:lpstr>
      <vt:lpstr>HDOfficeLightV0</vt:lpstr>
      <vt:lpstr>Malha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Pedro</dc:creator>
  <cp:lastModifiedBy>TECNICO INFORMATICA 2016.3</cp:lastModifiedBy>
  <cp:revision>12</cp:revision>
  <dcterms:created xsi:type="dcterms:W3CDTF">2017-07-08T01:50:46Z</dcterms:created>
  <dcterms:modified xsi:type="dcterms:W3CDTF">2017-07-12T00:29:18Z</dcterms:modified>
</cp:coreProperties>
</file>