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1" d="100"/>
          <a:sy n="71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78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1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341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6177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688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189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8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148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01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45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19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39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39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37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3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46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68-C3A9-42C0-9A10-1E6979D6B633}" type="datetimeFigureOut">
              <a:rPr lang="pt-BR" smtClean="0"/>
              <a:t>07/07/2017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3567-586F-44B7-A67F-0D3D56148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18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C00668-C3A9-42C0-9A10-1E6979D6B633}" type="datetimeFigureOut">
              <a:rPr lang="pt-BR" smtClean="0"/>
              <a:t>07/07/2017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A43567-586F-44B7-A67F-0D3D56148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195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BFD90D-2935-4C08-B669-EEE5B2D16F8D}"/>
              </a:ext>
            </a:extLst>
          </p:cNvPr>
          <p:cNvSpPr/>
          <p:nvPr/>
        </p:nvSpPr>
        <p:spPr>
          <a:xfrm>
            <a:off x="1072515" y="2264970"/>
            <a:ext cx="1012649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5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Geekuniverse</a:t>
            </a:r>
            <a:endParaRPr lang="pt-BR" sz="115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141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8AE3C47-259A-4413-A2CF-E2392E20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318" y="2416485"/>
            <a:ext cx="8534400" cy="1507067"/>
          </a:xfrm>
        </p:spPr>
        <p:txBody>
          <a:bodyPr/>
          <a:lstStyle/>
          <a:p>
            <a:r>
              <a:rPr lang="pt-BR" dirty="0"/>
              <a:t>Continua...</a:t>
            </a:r>
          </a:p>
        </p:txBody>
      </p:sp>
    </p:spTree>
    <p:extLst>
      <p:ext uri="{BB962C8B-B14F-4D97-AF65-F5344CB8AC3E}">
        <p14:creationId xmlns:p14="http://schemas.microsoft.com/office/powerpoint/2010/main" val="373706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0AD96-4C45-4B80-BD1C-2ED22132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283" y="2645084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pt-BR" sz="5300" dirty="0">
                <a:solidFill>
                  <a:srgbClr val="FFC000"/>
                </a:solidFill>
              </a:rPr>
              <a:t>Boa Noite, sejam bem vindos a apresentação do Projeto Final, da turma de Técnico em Informática 2016.1  .</a:t>
            </a:r>
            <a:br>
              <a:rPr lang="pt-BR" dirty="0">
                <a:solidFill>
                  <a:srgbClr val="FFC000"/>
                </a:solidFill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246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BDA5C8-F9B0-4AFC-A38F-0B80ACA47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685800"/>
            <a:ext cx="8635516" cy="5582478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FFC000"/>
                </a:solidFill>
              </a:rPr>
              <a:t>Responsável  pelo Projeto: Fabiano Moreira</a:t>
            </a:r>
          </a:p>
          <a:p>
            <a:r>
              <a:rPr lang="pt-BR" sz="2800" dirty="0">
                <a:solidFill>
                  <a:srgbClr val="FFC000"/>
                </a:solidFill>
              </a:rPr>
              <a:t>Alunos  Participantes: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C000"/>
                </a:solidFill>
              </a:rPr>
              <a:t>	Bruno Pádua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C000"/>
                </a:solidFill>
              </a:rPr>
              <a:t>	Ginna Dahara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C000"/>
                </a:solidFill>
              </a:rPr>
              <a:t>	Lucas Abrantes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C000"/>
                </a:solidFill>
              </a:rPr>
              <a:t>	Lucas Oliveira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C000"/>
                </a:solidFill>
              </a:rPr>
              <a:t>	Pedro Andrade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C000"/>
                </a:solidFill>
              </a:rPr>
              <a:t>	Rennan  Neves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C000"/>
                </a:solidFill>
              </a:rPr>
              <a:t>	Yago Oliveira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873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910B4DC-4A63-428B-815B-6E58CEDE5CBC}"/>
              </a:ext>
            </a:extLst>
          </p:cNvPr>
          <p:cNvSpPr/>
          <p:nvPr/>
        </p:nvSpPr>
        <p:spPr>
          <a:xfrm>
            <a:off x="1444487" y="1481436"/>
            <a:ext cx="92765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Diagrama de Caso de Uso</a:t>
            </a: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234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0CCD64D-88A2-4396-BF39-19CCFEAA8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5" y="132522"/>
            <a:ext cx="11914094" cy="6589855"/>
          </a:xfrm>
        </p:spPr>
      </p:pic>
    </p:spTree>
    <p:extLst>
      <p:ext uri="{BB962C8B-B14F-4D97-AF65-F5344CB8AC3E}">
        <p14:creationId xmlns:p14="http://schemas.microsoft.com/office/powerpoint/2010/main" val="146262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1A3ECB-359F-4E85-98CB-DE4742F908AE}"/>
              </a:ext>
            </a:extLst>
          </p:cNvPr>
          <p:cNvSpPr/>
          <p:nvPr/>
        </p:nvSpPr>
        <p:spPr>
          <a:xfrm>
            <a:off x="3061447" y="150563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Diagrama de Classe </a:t>
            </a: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35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texto&#10;&#10;Descrição gerada com alta confiança">
            <a:extLst>
              <a:ext uri="{FF2B5EF4-FFF2-40B4-BE49-F238E27FC236}">
                <a16:creationId xmlns:a16="http://schemas.microsoft.com/office/drawing/2014/main" id="{AEC3DA0C-B05E-49D6-A429-5CA8489C7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7" y="134470"/>
            <a:ext cx="11766177" cy="6575612"/>
          </a:xfrm>
        </p:spPr>
      </p:pic>
    </p:spTree>
    <p:extLst>
      <p:ext uri="{BB962C8B-B14F-4D97-AF65-F5344CB8AC3E}">
        <p14:creationId xmlns:p14="http://schemas.microsoft.com/office/powerpoint/2010/main" val="364320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58C07FF-79AC-4C16-B433-91245CD6F2D3}"/>
              </a:ext>
            </a:extLst>
          </p:cNvPr>
          <p:cNvSpPr/>
          <p:nvPr/>
        </p:nvSpPr>
        <p:spPr>
          <a:xfrm>
            <a:off x="3048000" y="3105835"/>
            <a:ext cx="6096000" cy="281615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D496D76-8A32-4314-A20A-49238BAA7F4A}"/>
              </a:ext>
            </a:extLst>
          </p:cNvPr>
          <p:cNvSpPr/>
          <p:nvPr/>
        </p:nvSpPr>
        <p:spPr>
          <a:xfrm>
            <a:off x="1089211" y="1443841"/>
            <a:ext cx="1042147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Modelo do Banco de Dados</a:t>
            </a:r>
            <a:endParaRPr lang="pt-B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pt-B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339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BA4B099-B212-4406-A77E-98FCC8658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8" y="255495"/>
            <a:ext cx="11788465" cy="6414246"/>
          </a:xfrm>
        </p:spPr>
      </p:pic>
    </p:spTree>
    <p:extLst>
      <p:ext uri="{BB962C8B-B14F-4D97-AF65-F5344CB8AC3E}">
        <p14:creationId xmlns:p14="http://schemas.microsoft.com/office/powerpoint/2010/main" val="2122151132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</TotalTime>
  <Words>45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Fatia</vt:lpstr>
      <vt:lpstr>Apresentação do PowerPoint</vt:lpstr>
      <vt:lpstr>Boa Noite, sejam bem vindos a apresentação do Projeto Final, da turma de Técnico em Informática 2016.1  .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Continua...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</dc:creator>
  <cp:lastModifiedBy>Pedro</cp:lastModifiedBy>
  <cp:revision>3</cp:revision>
  <dcterms:created xsi:type="dcterms:W3CDTF">2017-07-08T01:50:46Z</dcterms:created>
  <dcterms:modified xsi:type="dcterms:W3CDTF">2017-07-08T02:11:05Z</dcterms:modified>
</cp:coreProperties>
</file>