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4122" r:id="rId2"/>
  </p:sldMasterIdLst>
  <p:sldIdLst>
    <p:sldId id="256" r:id="rId3"/>
    <p:sldId id="271" r:id="rId4"/>
    <p:sldId id="257" r:id="rId5"/>
    <p:sldId id="274" r:id="rId6"/>
    <p:sldId id="272" r:id="rId7"/>
    <p:sldId id="275" r:id="rId8"/>
    <p:sldId id="273" r:id="rId9"/>
    <p:sldId id="258" r:id="rId10"/>
    <p:sldId id="259" r:id="rId11"/>
    <p:sldId id="260" r:id="rId12"/>
    <p:sldId id="261" r:id="rId13"/>
    <p:sldId id="266" r:id="rId14"/>
    <p:sldId id="263" r:id="rId15"/>
    <p:sldId id="264" r:id="rId16"/>
    <p:sldId id="267" r:id="rId17"/>
    <p:sldId id="268" r:id="rId18"/>
    <p:sldId id="270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6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3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5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33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1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98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8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67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02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283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2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87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8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625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45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7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63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1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4BFD90D-2935-4C08-B669-EEE5B2D16F8D}"/>
              </a:ext>
            </a:extLst>
          </p:cNvPr>
          <p:cNvSpPr/>
          <p:nvPr/>
        </p:nvSpPr>
        <p:spPr>
          <a:xfrm>
            <a:off x="1366218" y="2197734"/>
            <a:ext cx="972734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Geek</a:t>
            </a:r>
            <a:r>
              <a:rPr lang="pt-BR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Universe</a:t>
            </a:r>
            <a:endParaRPr lang="pt-BR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4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01A3ECB-359F-4E85-98CB-DE4742F908AE}"/>
              </a:ext>
            </a:extLst>
          </p:cNvPr>
          <p:cNvSpPr/>
          <p:nvPr/>
        </p:nvSpPr>
        <p:spPr>
          <a:xfrm>
            <a:off x="3061447" y="1505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Classe 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com alta confiança">
            <a:extLst>
              <a:ext uri="{FF2B5EF4-FFF2-40B4-BE49-F238E27FC236}">
                <a16:creationId xmlns="" xmlns:a16="http://schemas.microsoft.com/office/drawing/2014/main" id="{AEC3DA0C-B05E-49D6-A429-5CA8489C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500"/>
            <a:ext cx="11468100" cy="6248400"/>
          </a:xfrm>
        </p:spPr>
      </p:pic>
    </p:spTree>
    <p:extLst>
      <p:ext uri="{BB962C8B-B14F-4D97-AF65-F5344CB8AC3E}">
        <p14:creationId xmlns:p14="http://schemas.microsoft.com/office/powerpoint/2010/main" val="36432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3036" y="1398057"/>
            <a:ext cx="10690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Modelo do Banco de Dados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4BA4B099-B212-4406-A77E-98FCC86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1" y="228601"/>
            <a:ext cx="11453589" cy="6324600"/>
          </a:xfrm>
        </p:spPr>
      </p:pic>
    </p:spTree>
    <p:extLst>
      <p:ext uri="{BB962C8B-B14F-4D97-AF65-F5344CB8AC3E}">
        <p14:creationId xmlns:p14="http://schemas.microsoft.com/office/powerpoint/2010/main" val="21221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823" y="2541057"/>
            <a:ext cx="11380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0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7835" y="806390"/>
            <a:ext cx="66204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 Usadas :</a:t>
            </a:r>
            <a:endParaRPr lang="pt-BR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7" y="4778602"/>
            <a:ext cx="2919753" cy="1807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7" y="2252940"/>
            <a:ext cx="4761905" cy="16507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6" y="4362586"/>
            <a:ext cx="4719716" cy="20243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0" y="2589528"/>
            <a:ext cx="3696592" cy="15436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69" y="4133160"/>
            <a:ext cx="1565617" cy="19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24044" y="2397169"/>
            <a:ext cx="5848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Softwares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6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8" y="457376"/>
            <a:ext cx="5069861" cy="2238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78" y="2835883"/>
            <a:ext cx="1862153" cy="1472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20" y="4448602"/>
            <a:ext cx="5061169" cy="202433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2" y="4308730"/>
            <a:ext cx="4737290" cy="2164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9" y="486010"/>
            <a:ext cx="4737169" cy="22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85848" y="2270262"/>
            <a:ext cx="7845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Conclusão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5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3707" y="658802"/>
            <a:ext cx="112675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    Tiramos </a:t>
            </a:r>
            <a:r>
              <a:rPr lang="pt-BR" sz="2800" dirty="0" smtClean="0">
                <a:solidFill>
                  <a:srgbClr val="FFC000"/>
                </a:solidFill>
              </a:rPr>
              <a:t>de proveito nesse projeto que além de aprender a </a:t>
            </a:r>
            <a:r>
              <a:rPr lang="pt-BR" sz="2800" dirty="0" smtClean="0">
                <a:solidFill>
                  <a:srgbClr val="FFC000"/>
                </a:solidFill>
              </a:rPr>
              <a:t>documentar, programar</a:t>
            </a:r>
            <a:r>
              <a:rPr lang="pt-BR" sz="2800" dirty="0" smtClean="0">
                <a:solidFill>
                  <a:srgbClr val="FFC000"/>
                </a:solidFill>
              </a:rPr>
              <a:t>, e outras coisas, que todo trabalho tem seu esforço, mas que pode também ter sua recompensa. </a:t>
            </a:r>
          </a:p>
          <a:p>
            <a:pPr algn="just"/>
            <a:endParaRPr lang="pt-BR" sz="2800" dirty="0" smtClean="0">
              <a:solidFill>
                <a:srgbClr val="FFC000"/>
              </a:solidFill>
            </a:endParaRPr>
          </a:p>
          <a:p>
            <a:pPr algn="just"/>
            <a:r>
              <a:rPr lang="pt-BR" sz="2800" dirty="0">
                <a:solidFill>
                  <a:srgbClr val="FFC000"/>
                </a:solidFill>
              </a:rPr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   </a:t>
            </a:r>
            <a:r>
              <a:rPr lang="pt-BR" sz="2800" dirty="0" smtClean="0">
                <a:solidFill>
                  <a:srgbClr val="FFC000"/>
                </a:solidFill>
              </a:rPr>
              <a:t>Podemos </a:t>
            </a:r>
            <a:r>
              <a:rPr lang="pt-BR" sz="2800" dirty="0" smtClean="0">
                <a:solidFill>
                  <a:srgbClr val="FFC000"/>
                </a:solidFill>
              </a:rPr>
              <a:t>ter dois retornos satisfatórios com o site, primeiro conseguir </a:t>
            </a:r>
            <a:r>
              <a:rPr lang="pt-BR" sz="2800" dirty="0" smtClean="0">
                <a:solidFill>
                  <a:srgbClr val="FFC000"/>
                </a:solidFill>
              </a:rPr>
              <a:t>o mais esperado</a:t>
            </a:r>
            <a:r>
              <a:rPr lang="pt-BR" sz="2800" dirty="0" smtClean="0">
                <a:solidFill>
                  <a:srgbClr val="FFC000"/>
                </a:solidFill>
              </a:rPr>
              <a:t>, </a:t>
            </a:r>
            <a:r>
              <a:rPr lang="pt-BR" sz="2800" dirty="0" smtClean="0">
                <a:solidFill>
                  <a:srgbClr val="FFC000"/>
                </a:solidFill>
              </a:rPr>
              <a:t>a </a:t>
            </a:r>
            <a:r>
              <a:rPr lang="pt-BR" sz="2800" dirty="0" smtClean="0">
                <a:solidFill>
                  <a:srgbClr val="FFC000"/>
                </a:solidFill>
              </a:rPr>
              <a:t>Aprovação, e segundo, conseguir </a:t>
            </a:r>
            <a:r>
              <a:rPr lang="pt-BR" sz="2800" dirty="0" smtClean="0">
                <a:solidFill>
                  <a:srgbClr val="FFC000"/>
                </a:solidFill>
              </a:rPr>
              <a:t>quem sabe, comercializa-lo</a:t>
            </a:r>
            <a:r>
              <a:rPr lang="pt-BR" sz="2800" dirty="0" smtClean="0">
                <a:solidFill>
                  <a:srgbClr val="FFC000"/>
                </a:solidFill>
              </a:rPr>
              <a:t>.</a:t>
            </a:r>
          </a:p>
          <a:p>
            <a:pPr algn="just"/>
            <a:endParaRPr lang="pt-BR" sz="2800" dirty="0">
              <a:solidFill>
                <a:srgbClr val="FFC000"/>
              </a:solidFill>
            </a:endParaRPr>
          </a:p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   Ao </a:t>
            </a:r>
            <a:r>
              <a:rPr lang="pt-BR" sz="2800" dirty="0">
                <a:solidFill>
                  <a:srgbClr val="FFC000"/>
                </a:solidFill>
              </a:rPr>
              <a:t>longo do curso, nem tudo foram flores, mas temos a consciência de que saímos Melhores do que entramos, e que para aqueles que irão seguir os caminhos da informática ou não, foi um aprendizado que será levado para a vida</a:t>
            </a:r>
            <a:r>
              <a:rPr lang="pt-BR" sz="2800" dirty="0" smtClean="0">
                <a:solidFill>
                  <a:srgbClr val="FFC000"/>
                </a:solidFill>
              </a:rPr>
              <a:t>.</a:t>
            </a:r>
            <a:endParaRPr lang="pt-B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78226" y="1796217"/>
            <a:ext cx="7479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Responsáveis Pelo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Introdução</a:t>
            </a:r>
            <a:endParaRPr lang="pt-BR" sz="32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Casos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Diagrama de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Modelo Físico do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Tecnologias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C000"/>
                </a:solidFill>
              </a:rPr>
              <a:t>Conclusão</a:t>
            </a:r>
            <a:endParaRPr lang="pt-BR" sz="3200" dirty="0">
              <a:solidFill>
                <a:srgbClr val="FFC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8226" y="527391"/>
            <a:ext cx="2413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Sumário</a:t>
            </a:r>
            <a:endParaRPr lang="pt-BR" sz="4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9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CBDA5C8-F9B0-4AFC-A38F-0B80ACA4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88" y="857946"/>
            <a:ext cx="8635516" cy="558247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Responsável  pelo Projeto: Fabiano Moreira</a:t>
            </a:r>
          </a:p>
          <a:p>
            <a:r>
              <a:rPr lang="pt-BR" sz="3200" dirty="0">
                <a:solidFill>
                  <a:srgbClr val="FFC000"/>
                </a:solidFill>
              </a:rPr>
              <a:t>Alunos  Participantes: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Bruno Pádua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Ginna Dahara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Lucas Abrantes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Lucas Oliveira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Pedro Andrade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Rennan  Neves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Yago Oliveira</a:t>
            </a:r>
          </a:p>
          <a:p>
            <a:endParaRPr lang="pt-B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832" y="2290289"/>
            <a:ext cx="7521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Introdução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62896" y="1037967"/>
            <a:ext cx="8806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C000"/>
                </a:solidFill>
              </a:rPr>
              <a:t>     O </a:t>
            </a:r>
            <a:r>
              <a:rPr lang="pt-BR" sz="3600" dirty="0" smtClean="0">
                <a:solidFill>
                  <a:srgbClr val="FFC000"/>
                </a:solidFill>
              </a:rPr>
              <a:t>site GeekUniverse é uma loja virtual, focada em vendas de produtos da área </a:t>
            </a:r>
            <a:r>
              <a:rPr lang="pt-BR" sz="3600" dirty="0" err="1" smtClean="0">
                <a:solidFill>
                  <a:srgbClr val="FFC000"/>
                </a:solidFill>
              </a:rPr>
              <a:t>nerd</a:t>
            </a:r>
            <a:r>
              <a:rPr lang="pt-BR" sz="3600" dirty="0" smtClean="0">
                <a:solidFill>
                  <a:srgbClr val="FFC000"/>
                </a:solidFill>
              </a:rPr>
              <a:t>, onde </a:t>
            </a:r>
            <a:r>
              <a:rPr lang="pt-BR" sz="3600" dirty="0" smtClean="0">
                <a:solidFill>
                  <a:srgbClr val="FFC000"/>
                </a:solidFill>
              </a:rPr>
              <a:t>os </a:t>
            </a:r>
          </a:p>
          <a:p>
            <a:r>
              <a:rPr lang="pt-BR" sz="3600" dirty="0" smtClean="0">
                <a:solidFill>
                  <a:srgbClr val="FFC000"/>
                </a:solidFill>
              </a:rPr>
              <a:t>mercadorias </a:t>
            </a:r>
            <a:r>
              <a:rPr lang="pt-BR" sz="3600" dirty="0" smtClean="0">
                <a:solidFill>
                  <a:srgbClr val="FFC000"/>
                </a:solidFill>
              </a:rPr>
              <a:t>disponibilizados atendem ao grupo especifico, </a:t>
            </a:r>
            <a:r>
              <a:rPr lang="pt-BR" sz="3600" dirty="0" smtClean="0">
                <a:solidFill>
                  <a:srgbClr val="FFC000"/>
                </a:solidFill>
              </a:rPr>
              <a:t>onde são consumidos </a:t>
            </a:r>
            <a:r>
              <a:rPr lang="pt-BR" sz="3600" dirty="0" err="1" smtClean="0">
                <a:solidFill>
                  <a:srgbClr val="FFC000"/>
                </a:solidFill>
              </a:rPr>
              <a:t>HQ´s</a:t>
            </a:r>
            <a:r>
              <a:rPr lang="pt-BR" sz="3600" dirty="0" smtClean="0">
                <a:solidFill>
                  <a:srgbClr val="FFC000"/>
                </a:solidFill>
              </a:rPr>
              <a:t>, games, mangás, action figures, entre outros produtos colecionáveis.</a:t>
            </a:r>
            <a:endParaRPr lang="pt-BR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13685" y="2207910"/>
            <a:ext cx="7381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2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0301" y="1519692"/>
            <a:ext cx="10584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rgbClr val="FFC000"/>
                </a:solidFill>
              </a:rPr>
              <a:t>    Fazer o controle de todos os setores do site, armazenando todos os dados </a:t>
            </a:r>
            <a:r>
              <a:rPr lang="pt-BR" sz="3600" dirty="0">
                <a:solidFill>
                  <a:srgbClr val="FFC000"/>
                </a:solidFill>
              </a:rPr>
              <a:t>n</a:t>
            </a:r>
            <a:r>
              <a:rPr lang="pt-BR" sz="3600" dirty="0" smtClean="0">
                <a:solidFill>
                  <a:srgbClr val="FFC000"/>
                </a:solidFill>
              </a:rPr>
              <a:t>ecessários para um funcionamento completo, utilizando as ferramentas e conhecimentos adquiridos ao longo do curso. </a:t>
            </a:r>
            <a:endParaRPr lang="pt-BR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C910B4DC-4A63-428B-815B-6E58CEDE5CBC}"/>
              </a:ext>
            </a:extLst>
          </p:cNvPr>
          <p:cNvSpPr/>
          <p:nvPr/>
        </p:nvSpPr>
        <p:spPr>
          <a:xfrm>
            <a:off x="1444487" y="1481436"/>
            <a:ext cx="927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Caso de Uso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3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E0CCD64D-88A2-4396-BF39-19CCFEAA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619"/>
            <a:ext cx="11620500" cy="6572881"/>
          </a:xfrm>
        </p:spPr>
      </p:pic>
    </p:spTree>
    <p:extLst>
      <p:ext uri="{BB962C8B-B14F-4D97-AF65-F5344CB8AC3E}">
        <p14:creationId xmlns:p14="http://schemas.microsoft.com/office/powerpoint/2010/main" val="1462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203</TotalTime>
  <Words>237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2</vt:lpstr>
      <vt:lpstr>HDOfficeLightV0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TECNICO INFORMATICA 2016.3</cp:lastModifiedBy>
  <cp:revision>16</cp:revision>
  <dcterms:created xsi:type="dcterms:W3CDTF">2017-07-08T01:50:46Z</dcterms:created>
  <dcterms:modified xsi:type="dcterms:W3CDTF">2017-07-13T21:56:32Z</dcterms:modified>
</cp:coreProperties>
</file>