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4122" r:id="rId2"/>
  </p:sldMasterIdLst>
  <p:notesMasterIdLst>
    <p:notesMasterId r:id="rId25"/>
  </p:notesMasterIdLst>
  <p:sldIdLst>
    <p:sldId id="256" r:id="rId3"/>
    <p:sldId id="271" r:id="rId4"/>
    <p:sldId id="257" r:id="rId5"/>
    <p:sldId id="274" r:id="rId6"/>
    <p:sldId id="272" r:id="rId7"/>
    <p:sldId id="275" r:id="rId8"/>
    <p:sldId id="273" r:id="rId9"/>
    <p:sldId id="258" r:id="rId10"/>
    <p:sldId id="259" r:id="rId11"/>
    <p:sldId id="260" r:id="rId12"/>
    <p:sldId id="261" r:id="rId13"/>
    <p:sldId id="266" r:id="rId14"/>
    <p:sldId id="263" r:id="rId15"/>
    <p:sldId id="264" r:id="rId16"/>
    <p:sldId id="267" r:id="rId17"/>
    <p:sldId id="268" r:id="rId18"/>
    <p:sldId id="270" r:id="rId19"/>
    <p:sldId id="277" r:id="rId20"/>
    <p:sldId id="278" r:id="rId21"/>
    <p:sldId id="280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7DB52-9690-4F32-BB6F-DA098BA2E548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E8B1A-CBA8-4335-B2BB-0DFE7593BBD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05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7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28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663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337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5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33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1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7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498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11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680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671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02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283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72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879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188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625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945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03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4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66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79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7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63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7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EC00668-C3A9-42C0-9A10-1E6979D6B633}" type="datetimeFigureOut">
              <a:rPr lang="pt-BR" smtClean="0"/>
              <a:t>07/08/2017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195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3EDC28-20A5-4699-A8BC-8AA2EE1FA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1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1A3ECB-359F-4E85-98CB-DE4742F908AE}"/>
              </a:ext>
            </a:extLst>
          </p:cNvPr>
          <p:cNvSpPr/>
          <p:nvPr/>
        </p:nvSpPr>
        <p:spPr>
          <a:xfrm>
            <a:off x="3061447" y="150563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Diagrama de Classe 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5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texto&#10;&#10;Descrição gerada com alta confiança">
            <a:extLst>
              <a:ext uri="{FF2B5EF4-FFF2-40B4-BE49-F238E27FC236}">
                <a16:creationId xmlns:a16="http://schemas.microsoft.com/office/drawing/2014/main" id="{AEC3DA0C-B05E-49D6-A429-5CA8489C7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7500"/>
            <a:ext cx="11468100" cy="6248400"/>
          </a:xfrm>
        </p:spPr>
      </p:pic>
    </p:spTree>
    <p:extLst>
      <p:ext uri="{BB962C8B-B14F-4D97-AF65-F5344CB8AC3E}">
        <p14:creationId xmlns:p14="http://schemas.microsoft.com/office/powerpoint/2010/main" val="364320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3036" y="1398057"/>
            <a:ext cx="106904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Modelo do Banco de Dados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01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BA4B099-B212-4406-A77E-98FCC8658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1" y="228601"/>
            <a:ext cx="11453589" cy="6324600"/>
          </a:xfrm>
        </p:spPr>
      </p:pic>
    </p:spTree>
    <p:extLst>
      <p:ext uri="{BB962C8B-B14F-4D97-AF65-F5344CB8AC3E}">
        <p14:creationId xmlns:p14="http://schemas.microsoft.com/office/powerpoint/2010/main" val="212215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5823" y="2541057"/>
            <a:ext cx="113806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Tecnologias</a:t>
            </a:r>
          </a:p>
        </p:txBody>
      </p:sp>
    </p:spTree>
    <p:extLst>
      <p:ext uri="{BB962C8B-B14F-4D97-AF65-F5344CB8AC3E}">
        <p14:creationId xmlns:p14="http://schemas.microsoft.com/office/powerpoint/2010/main" val="373706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57835" y="806390"/>
            <a:ext cx="66204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Tecnologias Usadas :</a:t>
            </a: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67" y="4778602"/>
            <a:ext cx="2919753" cy="180746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17" y="2252940"/>
            <a:ext cx="4761905" cy="16507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6" y="4362586"/>
            <a:ext cx="4719716" cy="20243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10" y="2589528"/>
            <a:ext cx="3696592" cy="15436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069" y="4133160"/>
            <a:ext cx="1565617" cy="19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7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24044" y="2397169"/>
            <a:ext cx="584807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Softwares</a:t>
            </a:r>
          </a:p>
        </p:txBody>
      </p:sp>
    </p:spTree>
    <p:extLst>
      <p:ext uri="{BB962C8B-B14F-4D97-AF65-F5344CB8AC3E}">
        <p14:creationId xmlns:p14="http://schemas.microsoft.com/office/powerpoint/2010/main" val="313969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28" y="457376"/>
            <a:ext cx="5069861" cy="22386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78" y="2835883"/>
            <a:ext cx="1862153" cy="147284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720" y="4448602"/>
            <a:ext cx="5061169" cy="202433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2" y="4308730"/>
            <a:ext cx="4737290" cy="216421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09" y="486010"/>
            <a:ext cx="4737169" cy="227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85848" y="2270262"/>
            <a:ext cx="7845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63256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094A06-B90F-4E6D-8BE3-DB600F709EFC}"/>
              </a:ext>
            </a:extLst>
          </p:cNvPr>
          <p:cNvSpPr/>
          <p:nvPr/>
        </p:nvSpPr>
        <p:spPr>
          <a:xfrm>
            <a:off x="321972" y="1918952"/>
            <a:ext cx="1168113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rgbClr val="FFC000"/>
                </a:solidFill>
              </a:rPr>
              <a:t>Enfim chegamos ao final de mais uma jornada, o curso de informática do SENAC nos trouxe além de conteúdo atualizado, valiosa aprendizagem e experiências incríveis, não só profissional mas também pessoal.</a:t>
            </a:r>
          </a:p>
        </p:txBody>
      </p:sp>
    </p:spTree>
    <p:extLst>
      <p:ext uri="{BB962C8B-B14F-4D97-AF65-F5344CB8AC3E}">
        <p14:creationId xmlns:p14="http://schemas.microsoft.com/office/powerpoint/2010/main" val="228351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878226" y="1796217"/>
            <a:ext cx="74799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Orientador &amp; Participantes.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Introdução.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Funções.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Casos de Uso.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Diagrama de Classe.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Modelo Físico do Banco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Tecnologias.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Softwares.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Conclusão.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78226" y="527391"/>
            <a:ext cx="24136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Sumário</a:t>
            </a:r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93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170C4A-65F7-4268-94A0-AE952145A1BC}"/>
              </a:ext>
            </a:extLst>
          </p:cNvPr>
          <p:cNvSpPr/>
          <p:nvPr/>
        </p:nvSpPr>
        <p:spPr>
          <a:xfrm>
            <a:off x="231820" y="2249288"/>
            <a:ext cx="117841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rgbClr val="FFC000"/>
                </a:solidFill>
              </a:rPr>
              <a:t>Vimos durante todo curso que não basta  só  programar, organizar e documentar, constatamos a importância de  trabalhar em grupo e o quanto  isso é recompensador .</a:t>
            </a:r>
          </a:p>
        </p:txBody>
      </p:sp>
    </p:spTree>
    <p:extLst>
      <p:ext uri="{BB962C8B-B14F-4D97-AF65-F5344CB8AC3E}">
        <p14:creationId xmlns:p14="http://schemas.microsoft.com/office/powerpoint/2010/main" val="3068293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5ECB2BC-D8C7-4B30-9835-536A25015711}"/>
              </a:ext>
            </a:extLst>
          </p:cNvPr>
          <p:cNvSpPr/>
          <p:nvPr/>
        </p:nvSpPr>
        <p:spPr>
          <a:xfrm>
            <a:off x="515156" y="1428001"/>
            <a:ext cx="1095992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rgbClr val="FFC000"/>
                </a:solidFill>
              </a:rPr>
              <a:t>O  caminho que trilhamos não foi fácil  , mas não estávamos sozinhos , contamos com professores capacitados que nos guiaram e nos mostraram que para sermos profissionais com excelência  precisamos de  conhecimento técnico , muito esforço e  dedicação .</a:t>
            </a:r>
          </a:p>
          <a:p>
            <a:pPr algn="just"/>
            <a:r>
              <a:rPr lang="pt-BR" sz="3600" dirty="0">
                <a:solidFill>
                  <a:srgbClr val="FFC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6332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AF3D0B-31E3-4FE8-84E9-5108D35A782C}"/>
              </a:ext>
            </a:extLst>
          </p:cNvPr>
          <p:cNvSpPr/>
          <p:nvPr/>
        </p:nvSpPr>
        <p:spPr>
          <a:xfrm>
            <a:off x="1283593" y="2024009"/>
            <a:ext cx="103846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6600" dirty="0">
                <a:solidFill>
                  <a:srgbClr val="FFC000"/>
                </a:solidFill>
              </a:rPr>
              <a:t>Nosso muito obrigado a todos, sem exceção que fizeram parte disso.!!!</a:t>
            </a:r>
          </a:p>
        </p:txBody>
      </p:sp>
    </p:spTree>
    <p:extLst>
      <p:ext uri="{BB962C8B-B14F-4D97-AF65-F5344CB8AC3E}">
        <p14:creationId xmlns:p14="http://schemas.microsoft.com/office/powerpoint/2010/main" val="223959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DA5C8-F9B0-4AFC-A38F-0B80ACA47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488" y="857946"/>
            <a:ext cx="8635516" cy="558247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Orientador: Fabiano Moreira</a:t>
            </a:r>
          </a:p>
          <a:p>
            <a:r>
              <a:rPr lang="pt-BR" sz="3200" dirty="0">
                <a:solidFill>
                  <a:srgbClr val="FFC000"/>
                </a:solidFill>
              </a:rPr>
              <a:t>Apoiadora: Tatiane Costa</a:t>
            </a:r>
          </a:p>
          <a:p>
            <a:r>
              <a:rPr lang="pt-BR" sz="3200" dirty="0">
                <a:solidFill>
                  <a:srgbClr val="FFC000"/>
                </a:solidFill>
              </a:rPr>
              <a:t>Alunos  Participantes: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rgbClr val="FFC000"/>
                </a:solidFill>
              </a:rPr>
              <a:t>	Bruno Pádua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rgbClr val="FFC000"/>
                </a:solidFill>
              </a:rPr>
              <a:t>	Ginna Dahara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rgbClr val="FFC000"/>
                </a:solidFill>
              </a:rPr>
              <a:t>	Lucas Abrantes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rgbClr val="FFC000"/>
                </a:solidFill>
              </a:rPr>
              <a:t>	Lucas Souza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rgbClr val="FFC000"/>
                </a:solidFill>
              </a:rPr>
              <a:t>	Pedro Andrade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rgbClr val="FFC000"/>
                </a:solidFill>
              </a:rPr>
              <a:t>	Rennan  Neves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rgbClr val="FFC000"/>
                </a:solidFill>
              </a:rPr>
              <a:t>	Yago Oliveira</a:t>
            </a:r>
          </a:p>
          <a:p>
            <a:endParaRPr lang="pt-BR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3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14832" y="2290289"/>
            <a:ext cx="75211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21154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36103" y="234369"/>
            <a:ext cx="1111857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solidFill>
                  <a:srgbClr val="FFC000"/>
                </a:solidFill>
              </a:rPr>
              <a:t>O site GeekUniverse é uma loja virtual, desenvolvida em Java, usando Jsp´s e Servlets, o banco de dados escolhido foi o MySQL.</a:t>
            </a:r>
          </a:p>
          <a:p>
            <a:pPr algn="just"/>
            <a:endParaRPr lang="pt-BR" sz="3600" dirty="0">
              <a:solidFill>
                <a:srgbClr val="FFC000"/>
              </a:solidFill>
            </a:endParaRPr>
          </a:p>
          <a:p>
            <a:pPr algn="just"/>
            <a:r>
              <a:rPr lang="pt-BR" sz="3600" dirty="0">
                <a:solidFill>
                  <a:srgbClr val="FFC000"/>
                </a:solidFill>
              </a:rPr>
              <a:t>O foco da loja é a venda de produtos para a área nerd.</a:t>
            </a:r>
          </a:p>
          <a:p>
            <a:pPr algn="just"/>
            <a:r>
              <a:rPr lang="pt-BR" sz="3600" dirty="0">
                <a:solidFill>
                  <a:srgbClr val="FFC000"/>
                </a:solidFill>
              </a:rPr>
              <a:t>	Ex: Hq´s, Games, Mangás, Action Figures, e outros produtos colecionáveis.</a:t>
            </a:r>
          </a:p>
          <a:p>
            <a:pPr algn="just"/>
            <a:r>
              <a:rPr lang="pt-BR" sz="3600" dirty="0">
                <a:solidFill>
                  <a:srgbClr val="FFC000"/>
                </a:solidFill>
              </a:rPr>
              <a:t>O	 site conta com dois tipos de usuários, o padrão e o administrador.</a:t>
            </a:r>
          </a:p>
          <a:p>
            <a:pPr algn="just"/>
            <a:endParaRPr lang="pt-BR" sz="3600" dirty="0">
              <a:solidFill>
                <a:srgbClr val="FFC000"/>
              </a:solidFill>
            </a:endParaRPr>
          </a:p>
          <a:p>
            <a:pPr algn="just"/>
            <a:endParaRPr lang="pt-BR" sz="3600" dirty="0">
              <a:solidFill>
                <a:srgbClr val="FFC000"/>
              </a:solidFill>
            </a:endParaRPr>
          </a:p>
          <a:p>
            <a:pPr algn="just"/>
            <a:r>
              <a:rPr lang="pt-BR" sz="3600" dirty="0">
                <a:solidFill>
                  <a:srgbClr val="FFC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128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13685" y="2207910"/>
            <a:ext cx="73811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Funções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825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26544" y="1580816"/>
            <a:ext cx="62545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FFC000"/>
                </a:solidFill>
              </a:rPr>
              <a:t>Login e </a:t>
            </a:r>
            <a:r>
              <a:rPr lang="pt-BR" sz="3600" dirty="0" err="1">
                <a:solidFill>
                  <a:srgbClr val="FFC000"/>
                </a:solidFill>
              </a:rPr>
              <a:t>Logout</a:t>
            </a:r>
            <a:endParaRPr lang="pt-BR" sz="3600" dirty="0">
              <a:solidFill>
                <a:srgbClr val="FFC000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FFC000"/>
                </a:solidFill>
              </a:rPr>
              <a:t>Venda de Produtos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FFC000"/>
                </a:solidFill>
              </a:rPr>
              <a:t>Cadastro de: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pt-BR" sz="3600" dirty="0">
                <a:solidFill>
                  <a:srgbClr val="FFC000"/>
                </a:solidFill>
              </a:rPr>
              <a:t>Usuário 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pt-BR" sz="3600" dirty="0">
                <a:solidFill>
                  <a:srgbClr val="FFC000"/>
                </a:solidFill>
              </a:rPr>
              <a:t>Produtos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pt-BR" sz="3600" dirty="0">
                <a:solidFill>
                  <a:srgbClr val="FFC000"/>
                </a:solidFill>
              </a:rPr>
              <a:t>Fornecedores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pt-BR" sz="3600" dirty="0">
                <a:solidFill>
                  <a:srgbClr val="FFC000"/>
                </a:solidFill>
              </a:rPr>
              <a:t>Fabricantes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FFC000"/>
                </a:solidFill>
              </a:rPr>
              <a:t>Alteração de Endereço</a:t>
            </a:r>
          </a:p>
          <a:p>
            <a:pPr algn="just"/>
            <a:endParaRPr lang="pt-BR" sz="3600" dirty="0">
              <a:solidFill>
                <a:srgbClr val="FFC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A1F9F78-CA20-4A24-9A73-2E4FBC65EC5C}"/>
              </a:ext>
            </a:extLst>
          </p:cNvPr>
          <p:cNvSpPr/>
          <p:nvPr/>
        </p:nvSpPr>
        <p:spPr>
          <a:xfrm>
            <a:off x="1791746" y="657486"/>
            <a:ext cx="59699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rgbClr val="FFC000"/>
                </a:solidFill>
              </a:rPr>
              <a:t>O site tem como funções: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64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910B4DC-4A63-428B-815B-6E58CEDE5CBC}"/>
              </a:ext>
            </a:extLst>
          </p:cNvPr>
          <p:cNvSpPr/>
          <p:nvPr/>
        </p:nvSpPr>
        <p:spPr>
          <a:xfrm>
            <a:off x="1444487" y="1481436"/>
            <a:ext cx="92765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Diagrama de Caso de Uso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34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0CCD64D-88A2-4396-BF39-19CCFEAA8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4619"/>
            <a:ext cx="11620500" cy="6572881"/>
          </a:xfrm>
        </p:spPr>
      </p:pic>
    </p:spTree>
    <p:extLst>
      <p:ext uri="{BB962C8B-B14F-4D97-AF65-F5344CB8AC3E}">
        <p14:creationId xmlns:p14="http://schemas.microsoft.com/office/powerpoint/2010/main" val="146262048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554</TotalTime>
  <Words>182</Words>
  <Application>Microsoft Office PowerPoint</Application>
  <PresentationFormat>Widescreen</PresentationFormat>
  <Paragraphs>51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Wingdings</vt:lpstr>
      <vt:lpstr>Wingdings 2</vt:lpstr>
      <vt:lpstr>HDOfficeLightV0</vt:lpstr>
      <vt:lpstr>Malha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 Victor</cp:lastModifiedBy>
  <cp:revision>31</cp:revision>
  <dcterms:created xsi:type="dcterms:W3CDTF">2017-07-08T01:50:46Z</dcterms:created>
  <dcterms:modified xsi:type="dcterms:W3CDTF">2017-08-08T02:08:28Z</dcterms:modified>
</cp:coreProperties>
</file>